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281DD7-5CE4-4815-80BB-4CEEC83B4178}" v="1" dt="2024-08-21T14:19:31.7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Weber" userId="cb8fa425-774b-40a7-b0f2-d5b57e79fa6f" providerId="ADAL" clId="{6E6DA757-6AC9-43F6-9F18-5DB7752267B9}"/>
    <pc:docChg chg="custSel delSld modSld">
      <pc:chgData name="Matthew Weber" userId="cb8fa425-774b-40a7-b0f2-d5b57e79fa6f" providerId="ADAL" clId="{6E6DA757-6AC9-43F6-9F18-5DB7752267B9}" dt="2024-07-01T19:39:27.380" v="262" actId="20577"/>
      <pc:docMkLst>
        <pc:docMk/>
      </pc:docMkLst>
      <pc:sldChg chg="modSp mod">
        <pc:chgData name="Matthew Weber" userId="cb8fa425-774b-40a7-b0f2-d5b57e79fa6f" providerId="ADAL" clId="{6E6DA757-6AC9-43F6-9F18-5DB7752267B9}" dt="2024-07-01T19:04:03.067" v="31" actId="20577"/>
        <pc:sldMkLst>
          <pc:docMk/>
          <pc:sldMk cId="2932703518" sldId="256"/>
        </pc:sldMkLst>
        <pc:spChg chg="mod">
          <ac:chgData name="Matthew Weber" userId="cb8fa425-774b-40a7-b0f2-d5b57e79fa6f" providerId="ADAL" clId="{6E6DA757-6AC9-43F6-9F18-5DB7752267B9}" dt="2024-07-01T19:03:54.913" v="29" actId="14100"/>
          <ac:spMkLst>
            <pc:docMk/>
            <pc:sldMk cId="2932703518" sldId="256"/>
            <ac:spMk id="2" creationId="{0988541B-C4D0-FD60-CEA4-610494902ED9}"/>
          </ac:spMkLst>
        </pc:spChg>
        <pc:spChg chg="mod">
          <ac:chgData name="Matthew Weber" userId="cb8fa425-774b-40a7-b0f2-d5b57e79fa6f" providerId="ADAL" clId="{6E6DA757-6AC9-43F6-9F18-5DB7752267B9}" dt="2024-07-01T19:04:03.067" v="31" actId="20577"/>
          <ac:spMkLst>
            <pc:docMk/>
            <pc:sldMk cId="2932703518" sldId="256"/>
            <ac:spMk id="3" creationId="{A811F1A6-A382-AF76-0D86-809F875EE824}"/>
          </ac:spMkLst>
        </pc:spChg>
      </pc:sldChg>
      <pc:sldChg chg="addSp delSp modSp mod">
        <pc:chgData name="Matthew Weber" userId="cb8fa425-774b-40a7-b0f2-d5b57e79fa6f" providerId="ADAL" clId="{6E6DA757-6AC9-43F6-9F18-5DB7752267B9}" dt="2024-07-01T19:39:27.380" v="262" actId="20577"/>
        <pc:sldMkLst>
          <pc:docMk/>
          <pc:sldMk cId="2923562659" sldId="257"/>
        </pc:sldMkLst>
        <pc:spChg chg="mod ord">
          <ac:chgData name="Matthew Weber" userId="cb8fa425-774b-40a7-b0f2-d5b57e79fa6f" providerId="ADAL" clId="{6E6DA757-6AC9-43F6-9F18-5DB7752267B9}" dt="2024-07-01T19:39:27.380" v="262" actId="20577"/>
          <ac:spMkLst>
            <pc:docMk/>
            <pc:sldMk cId="2923562659" sldId="257"/>
            <ac:spMk id="3" creationId="{6F8127F2-A88E-3587-E460-6FD5C7F273C2}"/>
          </ac:spMkLst>
        </pc:spChg>
        <pc:spChg chg="del">
          <ac:chgData name="Matthew Weber" userId="cb8fa425-774b-40a7-b0f2-d5b57e79fa6f" providerId="ADAL" clId="{6E6DA757-6AC9-43F6-9F18-5DB7752267B9}" dt="2024-07-01T19:07:49.410" v="145" actId="26606"/>
          <ac:spMkLst>
            <pc:docMk/>
            <pc:sldMk cId="2923562659" sldId="257"/>
            <ac:spMk id="1034" creationId="{79BB35BC-D5C2-4C8B-A22A-A71E6191913B}"/>
          </ac:spMkLst>
        </pc:spChg>
        <pc:spChg chg="add">
          <ac:chgData name="Matthew Weber" userId="cb8fa425-774b-40a7-b0f2-d5b57e79fa6f" providerId="ADAL" clId="{6E6DA757-6AC9-43F6-9F18-5DB7752267B9}" dt="2024-07-01T19:07:49.410" v="145" actId="26606"/>
          <ac:spMkLst>
            <pc:docMk/>
            <pc:sldMk cId="2923562659" sldId="257"/>
            <ac:spMk id="1039" creationId="{79BB35BC-D5C2-4C8B-A22A-A71E6191913B}"/>
          </ac:spMkLst>
        </pc:spChg>
        <pc:picChg chg="add mod">
          <ac:chgData name="Matthew Weber" userId="cb8fa425-774b-40a7-b0f2-d5b57e79fa6f" providerId="ADAL" clId="{6E6DA757-6AC9-43F6-9F18-5DB7752267B9}" dt="2024-07-01T19:08:47.455" v="146"/>
          <ac:picMkLst>
            <pc:docMk/>
            <pc:sldMk cId="2923562659" sldId="257"/>
            <ac:picMk id="2" creationId="{42C07A94-A754-75CB-C3DA-346EBBF4078D}"/>
          </ac:picMkLst>
        </pc:picChg>
        <pc:picChg chg="del">
          <ac:chgData name="Matthew Weber" userId="cb8fa425-774b-40a7-b0f2-d5b57e79fa6f" providerId="ADAL" clId="{6E6DA757-6AC9-43F6-9F18-5DB7752267B9}" dt="2024-07-01T19:07:45.480" v="144" actId="478"/>
          <ac:picMkLst>
            <pc:docMk/>
            <pc:sldMk cId="2923562659" sldId="257"/>
            <ac:picMk id="1027" creationId="{0E63F4FF-4768-EC64-58D1-9180E1F08613}"/>
          </ac:picMkLst>
        </pc:picChg>
      </pc:sldChg>
      <pc:sldChg chg="addSp delSp modSp mod">
        <pc:chgData name="Matthew Weber" userId="cb8fa425-774b-40a7-b0f2-d5b57e79fa6f" providerId="ADAL" clId="{6E6DA757-6AC9-43F6-9F18-5DB7752267B9}" dt="2024-07-01T19:25:08.939" v="187" actId="403"/>
        <pc:sldMkLst>
          <pc:docMk/>
          <pc:sldMk cId="754623724" sldId="258"/>
        </pc:sldMkLst>
        <pc:spChg chg="mod">
          <ac:chgData name="Matthew Weber" userId="cb8fa425-774b-40a7-b0f2-d5b57e79fa6f" providerId="ADAL" clId="{6E6DA757-6AC9-43F6-9F18-5DB7752267B9}" dt="2024-07-01T19:25:08.939" v="187" actId="403"/>
          <ac:spMkLst>
            <pc:docMk/>
            <pc:sldMk cId="754623724" sldId="258"/>
            <ac:spMk id="3" creationId="{8F4C1733-6E4C-D12A-B536-419328C4EDAA}"/>
          </ac:spMkLst>
        </pc:spChg>
        <pc:spChg chg="del">
          <ac:chgData name="Matthew Weber" userId="cb8fa425-774b-40a7-b0f2-d5b57e79fa6f" providerId="ADAL" clId="{6E6DA757-6AC9-43F6-9F18-5DB7752267B9}" dt="2024-07-01T19:10:57.804" v="151" actId="478"/>
          <ac:spMkLst>
            <pc:docMk/>
            <pc:sldMk cId="754623724" sldId="258"/>
            <ac:spMk id="25" creationId="{7ACB24BD-9CD7-013A-7FD2-221880A1D9CB}"/>
          </ac:spMkLst>
        </pc:spChg>
        <pc:spChg chg="del">
          <ac:chgData name="Matthew Weber" userId="cb8fa425-774b-40a7-b0f2-d5b57e79fa6f" providerId="ADAL" clId="{6E6DA757-6AC9-43F6-9F18-5DB7752267B9}" dt="2024-07-01T19:10:56.251" v="150" actId="478"/>
          <ac:spMkLst>
            <pc:docMk/>
            <pc:sldMk cId="754623724" sldId="258"/>
            <ac:spMk id="26" creationId="{ECEBFAFE-F392-F505-526A-3F9074EC6C8E}"/>
          </ac:spMkLst>
        </pc:spChg>
        <pc:spChg chg="mod">
          <ac:chgData name="Matthew Weber" userId="cb8fa425-774b-40a7-b0f2-d5b57e79fa6f" providerId="ADAL" clId="{6E6DA757-6AC9-43F6-9F18-5DB7752267B9}" dt="2024-07-01T19:21:29.386" v="179" actId="1076"/>
          <ac:spMkLst>
            <pc:docMk/>
            <pc:sldMk cId="754623724" sldId="258"/>
            <ac:spMk id="28" creationId="{1E4CC2EA-B3E7-7DEC-371C-432750ECA60F}"/>
          </ac:spMkLst>
        </pc:spChg>
        <pc:picChg chg="add del mod">
          <ac:chgData name="Matthew Weber" userId="cb8fa425-774b-40a7-b0f2-d5b57e79fa6f" providerId="ADAL" clId="{6E6DA757-6AC9-43F6-9F18-5DB7752267B9}" dt="2024-07-01T19:20:35.651" v="163" actId="478"/>
          <ac:picMkLst>
            <pc:docMk/>
            <pc:sldMk cId="754623724" sldId="258"/>
            <ac:picMk id="4" creationId="{465C420E-0A23-BC5A-3B50-3B41B1EB2867}"/>
          </ac:picMkLst>
        </pc:picChg>
        <pc:picChg chg="del">
          <ac:chgData name="Matthew Weber" userId="cb8fa425-774b-40a7-b0f2-d5b57e79fa6f" providerId="ADAL" clId="{6E6DA757-6AC9-43F6-9F18-5DB7752267B9}" dt="2024-07-01T19:10:59.069" v="152" actId="478"/>
          <ac:picMkLst>
            <pc:docMk/>
            <pc:sldMk cId="754623724" sldId="258"/>
            <ac:picMk id="23" creationId="{39CC0161-A8D2-7E47-8243-0B45DA087C09}"/>
          </ac:picMkLst>
        </pc:picChg>
        <pc:picChg chg="del">
          <ac:chgData name="Matthew Weber" userId="cb8fa425-774b-40a7-b0f2-d5b57e79fa6f" providerId="ADAL" clId="{6E6DA757-6AC9-43F6-9F18-5DB7752267B9}" dt="2024-07-01T19:10:54.171" v="149" actId="478"/>
          <ac:picMkLst>
            <pc:docMk/>
            <pc:sldMk cId="754623724" sldId="258"/>
            <ac:picMk id="24" creationId="{2476B76F-C8BA-4407-BAE9-755508F41465}"/>
          </ac:picMkLst>
        </pc:picChg>
        <pc:picChg chg="add del mod">
          <ac:chgData name="Matthew Weber" userId="cb8fa425-774b-40a7-b0f2-d5b57e79fa6f" providerId="ADAL" clId="{6E6DA757-6AC9-43F6-9F18-5DB7752267B9}" dt="2024-07-01T19:20:35.651" v="163" actId="478"/>
          <ac:picMkLst>
            <pc:docMk/>
            <pc:sldMk cId="754623724" sldId="258"/>
            <ac:picMk id="1026" creationId="{ADF8709B-2FBC-9AB8-0AF6-7291CCBE5875}"/>
          </ac:picMkLst>
        </pc:picChg>
        <pc:picChg chg="add mod">
          <ac:chgData name="Matthew Weber" userId="cb8fa425-774b-40a7-b0f2-d5b57e79fa6f" providerId="ADAL" clId="{6E6DA757-6AC9-43F6-9F18-5DB7752267B9}" dt="2024-07-01T19:21:18.773" v="178" actId="14100"/>
          <ac:picMkLst>
            <pc:docMk/>
            <pc:sldMk cId="754623724" sldId="258"/>
            <ac:picMk id="1027" creationId="{F869B7D7-168B-FCAB-5E27-35BC3A48E375}"/>
          </ac:picMkLst>
        </pc:picChg>
      </pc:sldChg>
      <pc:sldChg chg="addSp delSp modSp mod">
        <pc:chgData name="Matthew Weber" userId="cb8fa425-774b-40a7-b0f2-d5b57e79fa6f" providerId="ADAL" clId="{6E6DA757-6AC9-43F6-9F18-5DB7752267B9}" dt="2024-07-01T19:25:24.930" v="190" actId="26606"/>
        <pc:sldMkLst>
          <pc:docMk/>
          <pc:sldMk cId="4169116557" sldId="259"/>
        </pc:sldMkLst>
        <pc:spChg chg="mod">
          <ac:chgData name="Matthew Weber" userId="cb8fa425-774b-40a7-b0f2-d5b57e79fa6f" providerId="ADAL" clId="{6E6DA757-6AC9-43F6-9F18-5DB7752267B9}" dt="2024-07-01T19:24:56.540" v="185" actId="403"/>
          <ac:spMkLst>
            <pc:docMk/>
            <pc:sldMk cId="4169116557" sldId="259"/>
            <ac:spMk id="3" creationId="{8F4C1733-6E4C-D12A-B536-419328C4EDAA}"/>
          </ac:spMkLst>
        </pc:spChg>
        <pc:spChg chg="add mod">
          <ac:chgData name="Matthew Weber" userId="cb8fa425-774b-40a7-b0f2-d5b57e79fa6f" providerId="ADAL" clId="{6E6DA757-6AC9-43F6-9F18-5DB7752267B9}" dt="2024-07-01T19:25:21.682" v="188"/>
          <ac:spMkLst>
            <pc:docMk/>
            <pc:sldMk cId="4169116557" sldId="259"/>
            <ac:spMk id="5" creationId="{A50071D7-A29B-9759-4E25-EFF6F46382A1}"/>
          </ac:spMkLst>
        </pc:spChg>
        <pc:spChg chg="del">
          <ac:chgData name="Matthew Weber" userId="cb8fa425-774b-40a7-b0f2-d5b57e79fa6f" providerId="ADAL" clId="{6E6DA757-6AC9-43F6-9F18-5DB7752267B9}" dt="2024-07-01T19:22:30.120" v="181" actId="478"/>
          <ac:spMkLst>
            <pc:docMk/>
            <pc:sldMk cId="4169116557" sldId="259"/>
            <ac:spMk id="20" creationId="{81413D1E-96A5-C895-3A76-DE8E60957497}"/>
          </ac:spMkLst>
        </pc:spChg>
        <pc:spChg chg="del">
          <ac:chgData name="Matthew Weber" userId="cb8fa425-774b-40a7-b0f2-d5b57e79fa6f" providerId="ADAL" clId="{6E6DA757-6AC9-43F6-9F18-5DB7752267B9}" dt="2024-07-01T19:22:33.201" v="182" actId="478"/>
          <ac:spMkLst>
            <pc:docMk/>
            <pc:sldMk cId="4169116557" sldId="259"/>
            <ac:spMk id="21" creationId="{B41ED989-ABBB-D012-4905-813D0612760D}"/>
          </ac:spMkLst>
        </pc:spChg>
        <pc:spChg chg="del">
          <ac:chgData name="Matthew Weber" userId="cb8fa425-774b-40a7-b0f2-d5b57e79fa6f" providerId="ADAL" clId="{6E6DA757-6AC9-43F6-9F18-5DB7752267B9}" dt="2024-07-01T19:25:24.930" v="190" actId="26606"/>
          <ac:spMkLst>
            <pc:docMk/>
            <pc:sldMk cId="4169116557" sldId="259"/>
            <ac:spMk id="3093" creationId="{0E3596DD-156A-473E-9BB3-C6A29F7574E9}"/>
          </ac:spMkLst>
        </pc:spChg>
        <pc:spChg chg="del">
          <ac:chgData name="Matthew Weber" userId="cb8fa425-774b-40a7-b0f2-d5b57e79fa6f" providerId="ADAL" clId="{6E6DA757-6AC9-43F6-9F18-5DB7752267B9}" dt="2024-07-01T19:25:24.930" v="190" actId="26606"/>
          <ac:spMkLst>
            <pc:docMk/>
            <pc:sldMk cId="4169116557" sldId="259"/>
            <ac:spMk id="3095" creationId="{2C46C4D6-C474-4E92-B52E-944C1118F7B6}"/>
          </ac:spMkLst>
        </pc:spChg>
        <pc:spChg chg="add">
          <ac:chgData name="Matthew Weber" userId="cb8fa425-774b-40a7-b0f2-d5b57e79fa6f" providerId="ADAL" clId="{6E6DA757-6AC9-43F6-9F18-5DB7752267B9}" dt="2024-07-01T19:25:24.930" v="190" actId="26606"/>
          <ac:spMkLst>
            <pc:docMk/>
            <pc:sldMk cId="4169116557" sldId="259"/>
            <ac:spMk id="3100" creationId="{0E3596DD-156A-473E-9BB3-C6A29F7574E9}"/>
          </ac:spMkLst>
        </pc:spChg>
        <pc:spChg chg="add">
          <ac:chgData name="Matthew Weber" userId="cb8fa425-774b-40a7-b0f2-d5b57e79fa6f" providerId="ADAL" clId="{6E6DA757-6AC9-43F6-9F18-5DB7752267B9}" dt="2024-07-01T19:25:24.930" v="190" actId="26606"/>
          <ac:spMkLst>
            <pc:docMk/>
            <pc:sldMk cId="4169116557" sldId="259"/>
            <ac:spMk id="3102" creationId="{2C46C4D6-C474-4E92-B52E-944C1118F7B6}"/>
          </ac:spMkLst>
        </pc:spChg>
        <pc:grpChg chg="add mod">
          <ac:chgData name="Matthew Weber" userId="cb8fa425-774b-40a7-b0f2-d5b57e79fa6f" providerId="ADAL" clId="{6E6DA757-6AC9-43F6-9F18-5DB7752267B9}" dt="2024-07-01T19:25:24.930" v="190" actId="26606"/>
          <ac:grpSpMkLst>
            <pc:docMk/>
            <pc:sldMk cId="4169116557" sldId="259"/>
            <ac:grpSpMk id="4" creationId="{319665D7-51BC-9AEB-AE9A-F0228584F2D5}"/>
          </ac:grpSpMkLst>
        </pc:grpChg>
        <pc:picChg chg="add mod">
          <ac:chgData name="Matthew Weber" userId="cb8fa425-774b-40a7-b0f2-d5b57e79fa6f" providerId="ADAL" clId="{6E6DA757-6AC9-43F6-9F18-5DB7752267B9}" dt="2024-07-01T19:25:21.682" v="188"/>
          <ac:picMkLst>
            <pc:docMk/>
            <pc:sldMk cId="4169116557" sldId="259"/>
            <ac:picMk id="6" creationId="{B6C6F55A-1352-651D-856B-D2A63E97D0FD}"/>
          </ac:picMkLst>
        </pc:picChg>
        <pc:picChg chg="del">
          <ac:chgData name="Matthew Weber" userId="cb8fa425-774b-40a7-b0f2-d5b57e79fa6f" providerId="ADAL" clId="{6E6DA757-6AC9-43F6-9F18-5DB7752267B9}" dt="2024-07-01T19:22:28.550" v="180" actId="478"/>
          <ac:picMkLst>
            <pc:docMk/>
            <pc:sldMk cId="4169116557" sldId="259"/>
            <ac:picMk id="19" creationId="{CE4151D8-54AD-A032-17CD-8F8682A70309}"/>
          </ac:picMkLst>
        </pc:picChg>
      </pc:sldChg>
      <pc:sldChg chg="addSp delSp modSp mod">
        <pc:chgData name="Matthew Weber" userId="cb8fa425-774b-40a7-b0f2-d5b57e79fa6f" providerId="ADAL" clId="{6E6DA757-6AC9-43F6-9F18-5DB7752267B9}" dt="2024-07-01T19:27:15.585" v="201" actId="255"/>
        <pc:sldMkLst>
          <pc:docMk/>
          <pc:sldMk cId="2846251533" sldId="260"/>
        </pc:sldMkLst>
        <pc:spChg chg="mod">
          <ac:chgData name="Matthew Weber" userId="cb8fa425-774b-40a7-b0f2-d5b57e79fa6f" providerId="ADAL" clId="{6E6DA757-6AC9-43F6-9F18-5DB7752267B9}" dt="2024-07-01T19:26:02.539" v="194" actId="403"/>
          <ac:spMkLst>
            <pc:docMk/>
            <pc:sldMk cId="2846251533" sldId="260"/>
            <ac:spMk id="3" creationId="{8F4C1733-6E4C-D12A-B536-419328C4EDAA}"/>
          </ac:spMkLst>
        </pc:spChg>
        <pc:spChg chg="add mod">
          <ac:chgData name="Matthew Weber" userId="cb8fa425-774b-40a7-b0f2-d5b57e79fa6f" providerId="ADAL" clId="{6E6DA757-6AC9-43F6-9F18-5DB7752267B9}" dt="2024-07-01T19:26:19.468" v="196"/>
          <ac:spMkLst>
            <pc:docMk/>
            <pc:sldMk cId="2846251533" sldId="260"/>
            <ac:spMk id="15" creationId="{DE2AD9F1-A1F3-C888-D988-704F593E17D0}"/>
          </ac:spMkLst>
        </pc:spChg>
        <pc:spChg chg="add mod">
          <ac:chgData name="Matthew Weber" userId="cb8fa425-774b-40a7-b0f2-d5b57e79fa6f" providerId="ADAL" clId="{6E6DA757-6AC9-43F6-9F18-5DB7752267B9}" dt="2024-07-01T19:26:19.468" v="196"/>
          <ac:spMkLst>
            <pc:docMk/>
            <pc:sldMk cId="2846251533" sldId="260"/>
            <ac:spMk id="16" creationId="{5C6F95A5-A0CA-ADFA-E1C4-6603A8B10428}"/>
          </ac:spMkLst>
        </pc:spChg>
        <pc:spChg chg="add mod">
          <ac:chgData name="Matthew Weber" userId="cb8fa425-774b-40a7-b0f2-d5b57e79fa6f" providerId="ADAL" clId="{6E6DA757-6AC9-43F6-9F18-5DB7752267B9}" dt="2024-07-01T19:26:19.468" v="196"/>
          <ac:spMkLst>
            <pc:docMk/>
            <pc:sldMk cId="2846251533" sldId="260"/>
            <ac:spMk id="17" creationId="{97327757-D779-36E6-5EB2-56B48D85E2CD}"/>
          </ac:spMkLst>
        </pc:spChg>
        <pc:spChg chg="add mod">
          <ac:chgData name="Matthew Weber" userId="cb8fa425-774b-40a7-b0f2-d5b57e79fa6f" providerId="ADAL" clId="{6E6DA757-6AC9-43F6-9F18-5DB7752267B9}" dt="2024-07-01T19:26:19.468" v="196"/>
          <ac:spMkLst>
            <pc:docMk/>
            <pc:sldMk cId="2846251533" sldId="260"/>
            <ac:spMk id="18" creationId="{27992DB2-7103-2827-A92E-0CD5E7E39A6E}"/>
          </ac:spMkLst>
        </pc:spChg>
        <pc:spChg chg="add mod">
          <ac:chgData name="Matthew Weber" userId="cb8fa425-774b-40a7-b0f2-d5b57e79fa6f" providerId="ADAL" clId="{6E6DA757-6AC9-43F6-9F18-5DB7752267B9}" dt="2024-07-01T19:26:19.468" v="196"/>
          <ac:spMkLst>
            <pc:docMk/>
            <pc:sldMk cId="2846251533" sldId="260"/>
            <ac:spMk id="19" creationId="{01B19BD9-377B-FBC8-1867-9571B5D756FD}"/>
          </ac:spMkLst>
        </pc:spChg>
        <pc:spChg chg="add mod">
          <ac:chgData name="Matthew Weber" userId="cb8fa425-774b-40a7-b0f2-d5b57e79fa6f" providerId="ADAL" clId="{6E6DA757-6AC9-43F6-9F18-5DB7752267B9}" dt="2024-07-01T19:26:19.468" v="196"/>
          <ac:spMkLst>
            <pc:docMk/>
            <pc:sldMk cId="2846251533" sldId="260"/>
            <ac:spMk id="20" creationId="{518B5924-726F-E220-3169-40B717BAB154}"/>
          </ac:spMkLst>
        </pc:spChg>
        <pc:spChg chg="add mod">
          <ac:chgData name="Matthew Weber" userId="cb8fa425-774b-40a7-b0f2-d5b57e79fa6f" providerId="ADAL" clId="{6E6DA757-6AC9-43F6-9F18-5DB7752267B9}" dt="2024-07-01T19:26:19.468" v="196"/>
          <ac:spMkLst>
            <pc:docMk/>
            <pc:sldMk cId="2846251533" sldId="260"/>
            <ac:spMk id="21" creationId="{3D9C9A99-320B-282C-CD20-01E72DF58B20}"/>
          </ac:spMkLst>
        </pc:spChg>
        <pc:spChg chg="add mod">
          <ac:chgData name="Matthew Weber" userId="cb8fa425-774b-40a7-b0f2-d5b57e79fa6f" providerId="ADAL" clId="{6E6DA757-6AC9-43F6-9F18-5DB7752267B9}" dt="2024-07-01T19:26:19.468" v="196"/>
          <ac:spMkLst>
            <pc:docMk/>
            <pc:sldMk cId="2846251533" sldId="260"/>
            <ac:spMk id="22" creationId="{3FD1A8D5-398F-268D-012A-CDFC105CE216}"/>
          </ac:spMkLst>
        </pc:spChg>
        <pc:spChg chg="add mod">
          <ac:chgData name="Matthew Weber" userId="cb8fa425-774b-40a7-b0f2-d5b57e79fa6f" providerId="ADAL" clId="{6E6DA757-6AC9-43F6-9F18-5DB7752267B9}" dt="2024-07-01T19:26:19.468" v="196"/>
          <ac:spMkLst>
            <pc:docMk/>
            <pc:sldMk cId="2846251533" sldId="260"/>
            <ac:spMk id="23" creationId="{B8219A0F-E87C-FE20-806C-A2A9F8ED26CD}"/>
          </ac:spMkLst>
        </pc:spChg>
        <pc:spChg chg="add mod">
          <ac:chgData name="Matthew Weber" userId="cb8fa425-774b-40a7-b0f2-d5b57e79fa6f" providerId="ADAL" clId="{6E6DA757-6AC9-43F6-9F18-5DB7752267B9}" dt="2024-07-01T19:26:19.468" v="196"/>
          <ac:spMkLst>
            <pc:docMk/>
            <pc:sldMk cId="2846251533" sldId="260"/>
            <ac:spMk id="24" creationId="{4AD64F87-D898-71B1-D4B9-2290A0CEF4C4}"/>
          </ac:spMkLst>
        </pc:spChg>
        <pc:spChg chg="add mod">
          <ac:chgData name="Matthew Weber" userId="cb8fa425-774b-40a7-b0f2-d5b57e79fa6f" providerId="ADAL" clId="{6E6DA757-6AC9-43F6-9F18-5DB7752267B9}" dt="2024-07-01T19:26:19.468" v="196"/>
          <ac:spMkLst>
            <pc:docMk/>
            <pc:sldMk cId="2846251533" sldId="260"/>
            <ac:spMk id="28" creationId="{3AD45613-DCE4-7441-048F-A355E665AF3A}"/>
          </ac:spMkLst>
        </pc:spChg>
        <pc:spChg chg="add mod">
          <ac:chgData name="Matthew Weber" userId="cb8fa425-774b-40a7-b0f2-d5b57e79fa6f" providerId="ADAL" clId="{6E6DA757-6AC9-43F6-9F18-5DB7752267B9}" dt="2024-07-01T19:26:19.468" v="196"/>
          <ac:spMkLst>
            <pc:docMk/>
            <pc:sldMk cId="2846251533" sldId="260"/>
            <ac:spMk id="29" creationId="{9911F1AA-0C77-1BAC-15B9-AC5C3E4B69BC}"/>
          </ac:spMkLst>
        </pc:spChg>
        <pc:spChg chg="add mod">
          <ac:chgData name="Matthew Weber" userId="cb8fa425-774b-40a7-b0f2-d5b57e79fa6f" providerId="ADAL" clId="{6E6DA757-6AC9-43F6-9F18-5DB7752267B9}" dt="2024-07-01T19:26:19.468" v="196"/>
          <ac:spMkLst>
            <pc:docMk/>
            <pc:sldMk cId="2846251533" sldId="260"/>
            <ac:spMk id="30" creationId="{8E54B9B5-5563-91DE-D76A-472AACF078BB}"/>
          </ac:spMkLst>
        </pc:spChg>
        <pc:spChg chg="add mod">
          <ac:chgData name="Matthew Weber" userId="cb8fa425-774b-40a7-b0f2-d5b57e79fa6f" providerId="ADAL" clId="{6E6DA757-6AC9-43F6-9F18-5DB7752267B9}" dt="2024-07-01T19:26:19.468" v="196"/>
          <ac:spMkLst>
            <pc:docMk/>
            <pc:sldMk cId="2846251533" sldId="260"/>
            <ac:spMk id="31" creationId="{A03B71C9-0182-7C55-6211-6C10379CF82D}"/>
          </ac:spMkLst>
        </pc:spChg>
        <pc:spChg chg="add mod">
          <ac:chgData name="Matthew Weber" userId="cb8fa425-774b-40a7-b0f2-d5b57e79fa6f" providerId="ADAL" clId="{6E6DA757-6AC9-43F6-9F18-5DB7752267B9}" dt="2024-07-01T19:26:19.468" v="196"/>
          <ac:spMkLst>
            <pc:docMk/>
            <pc:sldMk cId="2846251533" sldId="260"/>
            <ac:spMk id="32" creationId="{A7F58EE8-7FC0-7600-EBF2-E556A28D106E}"/>
          </ac:spMkLst>
        </pc:spChg>
        <pc:spChg chg="add mod">
          <ac:chgData name="Matthew Weber" userId="cb8fa425-774b-40a7-b0f2-d5b57e79fa6f" providerId="ADAL" clId="{6E6DA757-6AC9-43F6-9F18-5DB7752267B9}" dt="2024-07-01T19:27:15.585" v="201" actId="255"/>
          <ac:spMkLst>
            <pc:docMk/>
            <pc:sldMk cId="2846251533" sldId="260"/>
            <ac:spMk id="33" creationId="{E97E715C-3166-055F-FE5A-09F8968F0C7F}"/>
          </ac:spMkLst>
        </pc:spChg>
        <pc:grpChg chg="add mod">
          <ac:chgData name="Matthew Weber" userId="cb8fa425-774b-40a7-b0f2-d5b57e79fa6f" providerId="ADAL" clId="{6E6DA757-6AC9-43F6-9F18-5DB7752267B9}" dt="2024-07-01T19:26:52.854" v="200" actId="1076"/>
          <ac:grpSpMkLst>
            <pc:docMk/>
            <pc:sldMk cId="2846251533" sldId="260"/>
            <ac:grpSpMk id="4" creationId="{6FA23A0E-F7AA-FB62-F255-AE778F4B3225}"/>
          </ac:grpSpMkLst>
        </pc:grpChg>
        <pc:grpChg chg="add mod">
          <ac:chgData name="Matthew Weber" userId="cb8fa425-774b-40a7-b0f2-d5b57e79fa6f" providerId="ADAL" clId="{6E6DA757-6AC9-43F6-9F18-5DB7752267B9}" dt="2024-07-01T19:26:19.468" v="196"/>
          <ac:grpSpMkLst>
            <pc:docMk/>
            <pc:sldMk cId="2846251533" sldId="260"/>
            <ac:grpSpMk id="5" creationId="{298DD951-8E3F-3D6F-2B18-53E726933582}"/>
          </ac:grpSpMkLst>
        </pc:grpChg>
        <pc:grpChg chg="add mod">
          <ac:chgData name="Matthew Weber" userId="cb8fa425-774b-40a7-b0f2-d5b57e79fa6f" providerId="ADAL" clId="{6E6DA757-6AC9-43F6-9F18-5DB7752267B9}" dt="2024-07-01T19:26:19.468" v="196"/>
          <ac:grpSpMkLst>
            <pc:docMk/>
            <pc:sldMk cId="2846251533" sldId="260"/>
            <ac:grpSpMk id="6" creationId="{E0F635DE-FE6A-E4D2-BC10-A8E18CD76B13}"/>
          </ac:grpSpMkLst>
        </pc:grpChg>
        <pc:grpChg chg="del">
          <ac:chgData name="Matthew Weber" userId="cb8fa425-774b-40a7-b0f2-d5b57e79fa6f" providerId="ADAL" clId="{6E6DA757-6AC9-43F6-9F18-5DB7752267B9}" dt="2024-07-01T19:26:10.843" v="195" actId="478"/>
          <ac:grpSpMkLst>
            <pc:docMk/>
            <pc:sldMk cId="2846251533" sldId="260"/>
            <ac:grpSpMk id="7" creationId="{A16CB461-B033-8B32-F398-5C64C5BA1878}"/>
          </ac:grpSpMkLst>
        </pc:grpChg>
        <pc:grpChg chg="add mod">
          <ac:chgData name="Matthew Weber" userId="cb8fa425-774b-40a7-b0f2-d5b57e79fa6f" providerId="ADAL" clId="{6E6DA757-6AC9-43F6-9F18-5DB7752267B9}" dt="2024-07-01T19:26:19.468" v="196"/>
          <ac:grpSpMkLst>
            <pc:docMk/>
            <pc:sldMk cId="2846251533" sldId="260"/>
            <ac:grpSpMk id="10" creationId="{673E05E9-FB75-4891-716E-78F9E1A100CC}"/>
          </ac:grpSpMkLst>
        </pc:grpChg>
        <pc:grpChg chg="add mod">
          <ac:chgData name="Matthew Weber" userId="cb8fa425-774b-40a7-b0f2-d5b57e79fa6f" providerId="ADAL" clId="{6E6DA757-6AC9-43F6-9F18-5DB7752267B9}" dt="2024-07-01T19:26:19.468" v="196"/>
          <ac:grpSpMkLst>
            <pc:docMk/>
            <pc:sldMk cId="2846251533" sldId="260"/>
            <ac:grpSpMk id="11" creationId="{EF5023B3-A8B7-7475-184D-E25435922F34}"/>
          </ac:grpSpMkLst>
        </pc:grpChg>
        <pc:grpChg chg="add mod">
          <ac:chgData name="Matthew Weber" userId="cb8fa425-774b-40a7-b0f2-d5b57e79fa6f" providerId="ADAL" clId="{6E6DA757-6AC9-43F6-9F18-5DB7752267B9}" dt="2024-07-01T19:26:19.468" v="196"/>
          <ac:grpSpMkLst>
            <pc:docMk/>
            <pc:sldMk cId="2846251533" sldId="260"/>
            <ac:grpSpMk id="12" creationId="{D0AC73F3-EA3B-A549-F8A7-3AA7AC083BE9}"/>
          </ac:grpSpMkLst>
        </pc:grpChg>
        <pc:grpChg chg="add mod">
          <ac:chgData name="Matthew Weber" userId="cb8fa425-774b-40a7-b0f2-d5b57e79fa6f" providerId="ADAL" clId="{6E6DA757-6AC9-43F6-9F18-5DB7752267B9}" dt="2024-07-01T19:26:19.468" v="196"/>
          <ac:grpSpMkLst>
            <pc:docMk/>
            <pc:sldMk cId="2846251533" sldId="260"/>
            <ac:grpSpMk id="13" creationId="{B00A58FD-443F-B7B1-A53A-F70794B258B6}"/>
          </ac:grpSpMkLst>
        </pc:grpChg>
        <pc:grpChg chg="add mod">
          <ac:chgData name="Matthew Weber" userId="cb8fa425-774b-40a7-b0f2-d5b57e79fa6f" providerId="ADAL" clId="{6E6DA757-6AC9-43F6-9F18-5DB7752267B9}" dt="2024-07-01T19:26:19.468" v="196"/>
          <ac:grpSpMkLst>
            <pc:docMk/>
            <pc:sldMk cId="2846251533" sldId="260"/>
            <ac:grpSpMk id="14" creationId="{B3BBC89B-8CA5-6439-4159-9811B0712212}"/>
          </ac:grpSpMkLst>
        </pc:grpChg>
        <pc:grpChg chg="add mod">
          <ac:chgData name="Matthew Weber" userId="cb8fa425-774b-40a7-b0f2-d5b57e79fa6f" providerId="ADAL" clId="{6E6DA757-6AC9-43F6-9F18-5DB7752267B9}" dt="2024-07-01T19:26:19.468" v="196"/>
          <ac:grpSpMkLst>
            <pc:docMk/>
            <pc:sldMk cId="2846251533" sldId="260"/>
            <ac:grpSpMk id="26" creationId="{72F8A29A-C5C8-8C6C-C722-369B340548BB}"/>
          </ac:grpSpMkLst>
        </pc:grpChg>
        <pc:picChg chg="add mod">
          <ac:chgData name="Matthew Weber" userId="cb8fa425-774b-40a7-b0f2-d5b57e79fa6f" providerId="ADAL" clId="{6E6DA757-6AC9-43F6-9F18-5DB7752267B9}" dt="2024-07-01T19:26:19.468" v="196"/>
          <ac:picMkLst>
            <pc:docMk/>
            <pc:sldMk cId="2846251533" sldId="260"/>
            <ac:picMk id="34" creationId="{BED90F4D-09E0-43AA-D1FE-C24F623454DB}"/>
          </ac:picMkLst>
        </pc:picChg>
      </pc:sldChg>
      <pc:sldChg chg="addSp delSp modSp mod">
        <pc:chgData name="Matthew Weber" userId="cb8fa425-774b-40a7-b0f2-d5b57e79fa6f" providerId="ADAL" clId="{6E6DA757-6AC9-43F6-9F18-5DB7752267B9}" dt="2024-07-01T19:28:12.922" v="207" actId="26606"/>
        <pc:sldMkLst>
          <pc:docMk/>
          <pc:sldMk cId="2595567678" sldId="261"/>
        </pc:sldMkLst>
        <pc:spChg chg="mod">
          <ac:chgData name="Matthew Weber" userId="cb8fa425-774b-40a7-b0f2-d5b57e79fa6f" providerId="ADAL" clId="{6E6DA757-6AC9-43F6-9F18-5DB7752267B9}" dt="2024-07-01T19:28:12.922" v="207" actId="26606"/>
          <ac:spMkLst>
            <pc:docMk/>
            <pc:sldMk cId="2595567678" sldId="261"/>
            <ac:spMk id="3" creationId="{8F4C1733-6E4C-D12A-B536-419328C4EDAA}"/>
          </ac:spMkLst>
        </pc:spChg>
        <pc:spChg chg="add mod">
          <ac:chgData name="Matthew Weber" userId="cb8fa425-774b-40a7-b0f2-d5b57e79fa6f" providerId="ADAL" clId="{6E6DA757-6AC9-43F6-9F18-5DB7752267B9}" dt="2024-07-01T19:28:09.960" v="206"/>
          <ac:spMkLst>
            <pc:docMk/>
            <pc:sldMk cId="2595567678" sldId="261"/>
            <ac:spMk id="9" creationId="{DDB14DBE-A79F-F250-8F3F-D99D383317B6}"/>
          </ac:spMkLst>
        </pc:spChg>
        <pc:spChg chg="del">
          <ac:chgData name="Matthew Weber" userId="cb8fa425-774b-40a7-b0f2-d5b57e79fa6f" providerId="ADAL" clId="{6E6DA757-6AC9-43F6-9F18-5DB7752267B9}" dt="2024-07-01T19:28:12.922" v="207" actId="26606"/>
          <ac:spMkLst>
            <pc:docMk/>
            <pc:sldMk cId="2595567678" sldId="261"/>
            <ac:spMk id="11" creationId="{0E3596DD-156A-473E-9BB3-C6A29F7574E9}"/>
          </ac:spMkLst>
        </pc:spChg>
        <pc:spChg chg="add mod">
          <ac:chgData name="Matthew Weber" userId="cb8fa425-774b-40a7-b0f2-d5b57e79fa6f" providerId="ADAL" clId="{6E6DA757-6AC9-43F6-9F18-5DB7752267B9}" dt="2024-07-01T19:28:09.960" v="206"/>
          <ac:spMkLst>
            <pc:docMk/>
            <pc:sldMk cId="2595567678" sldId="261"/>
            <ac:spMk id="12" creationId="{C13E88D8-29A1-9690-E475-5E89D9D02BB1}"/>
          </ac:spMkLst>
        </pc:spChg>
        <pc:spChg chg="del">
          <ac:chgData name="Matthew Weber" userId="cb8fa425-774b-40a7-b0f2-d5b57e79fa6f" providerId="ADAL" clId="{6E6DA757-6AC9-43F6-9F18-5DB7752267B9}" dt="2024-07-01T19:28:12.922" v="207" actId="26606"/>
          <ac:spMkLst>
            <pc:docMk/>
            <pc:sldMk cId="2595567678" sldId="261"/>
            <ac:spMk id="13" creationId="{2C46C4D6-C474-4E92-B52E-944C1118F7B6}"/>
          </ac:spMkLst>
        </pc:spChg>
        <pc:spChg chg="add">
          <ac:chgData name="Matthew Weber" userId="cb8fa425-774b-40a7-b0f2-d5b57e79fa6f" providerId="ADAL" clId="{6E6DA757-6AC9-43F6-9F18-5DB7752267B9}" dt="2024-07-01T19:28:12.922" v="207" actId="26606"/>
          <ac:spMkLst>
            <pc:docMk/>
            <pc:sldMk cId="2595567678" sldId="261"/>
            <ac:spMk id="18" creationId="{0E3596DD-156A-473E-9BB3-C6A29F7574E9}"/>
          </ac:spMkLst>
        </pc:spChg>
        <pc:spChg chg="add">
          <ac:chgData name="Matthew Weber" userId="cb8fa425-774b-40a7-b0f2-d5b57e79fa6f" providerId="ADAL" clId="{6E6DA757-6AC9-43F6-9F18-5DB7752267B9}" dt="2024-07-01T19:28:12.922" v="207" actId="26606"/>
          <ac:spMkLst>
            <pc:docMk/>
            <pc:sldMk cId="2595567678" sldId="261"/>
            <ac:spMk id="20" creationId="{2C46C4D6-C474-4E92-B52E-944C1118F7B6}"/>
          </ac:spMkLst>
        </pc:spChg>
        <pc:grpChg chg="del">
          <ac:chgData name="Matthew Weber" userId="cb8fa425-774b-40a7-b0f2-d5b57e79fa6f" providerId="ADAL" clId="{6E6DA757-6AC9-43F6-9F18-5DB7752267B9}" dt="2024-07-01T19:28:03.260" v="205" actId="478"/>
          <ac:grpSpMkLst>
            <pc:docMk/>
            <pc:sldMk cId="2595567678" sldId="261"/>
            <ac:grpSpMk id="4" creationId="{15FEA588-2160-E49E-F5CB-CC542EC42BE8}"/>
          </ac:grpSpMkLst>
        </pc:grpChg>
        <pc:grpChg chg="add mod">
          <ac:chgData name="Matthew Weber" userId="cb8fa425-774b-40a7-b0f2-d5b57e79fa6f" providerId="ADAL" clId="{6E6DA757-6AC9-43F6-9F18-5DB7752267B9}" dt="2024-07-01T19:28:12.922" v="207" actId="26606"/>
          <ac:grpSpMkLst>
            <pc:docMk/>
            <pc:sldMk cId="2595567678" sldId="261"/>
            <ac:grpSpMk id="7" creationId="{A9B38DA0-A910-D14D-4E01-1D4C92F7C4AA}"/>
          </ac:grpSpMkLst>
        </pc:grpChg>
        <pc:grpChg chg="add mod">
          <ac:chgData name="Matthew Weber" userId="cb8fa425-774b-40a7-b0f2-d5b57e79fa6f" providerId="ADAL" clId="{6E6DA757-6AC9-43F6-9F18-5DB7752267B9}" dt="2024-07-01T19:28:09.960" v="206"/>
          <ac:grpSpMkLst>
            <pc:docMk/>
            <pc:sldMk cId="2595567678" sldId="261"/>
            <ac:grpSpMk id="8" creationId="{89260F82-9603-4950-F1A7-A9DDCC821278}"/>
          </ac:grpSpMkLst>
        </pc:grpChg>
        <pc:picChg chg="add mod">
          <ac:chgData name="Matthew Weber" userId="cb8fa425-774b-40a7-b0f2-d5b57e79fa6f" providerId="ADAL" clId="{6E6DA757-6AC9-43F6-9F18-5DB7752267B9}" dt="2024-07-01T19:28:09.960" v="206"/>
          <ac:picMkLst>
            <pc:docMk/>
            <pc:sldMk cId="2595567678" sldId="261"/>
            <ac:picMk id="10" creationId="{880CD83A-1534-2C51-23A1-EAD38E15FF14}"/>
          </ac:picMkLst>
        </pc:picChg>
      </pc:sldChg>
      <pc:sldChg chg="addSp delSp modSp mod">
        <pc:chgData name="Matthew Weber" userId="cb8fa425-774b-40a7-b0f2-d5b57e79fa6f" providerId="ADAL" clId="{6E6DA757-6AC9-43F6-9F18-5DB7752267B9}" dt="2024-07-01T19:32:19.868" v="261" actId="20577"/>
        <pc:sldMkLst>
          <pc:docMk/>
          <pc:sldMk cId="3183407483" sldId="262"/>
        </pc:sldMkLst>
        <pc:spChg chg="mod">
          <ac:chgData name="Matthew Weber" userId="cb8fa425-774b-40a7-b0f2-d5b57e79fa6f" providerId="ADAL" clId="{6E6DA757-6AC9-43F6-9F18-5DB7752267B9}" dt="2024-07-01T19:29:39.609" v="228" actId="26606"/>
          <ac:spMkLst>
            <pc:docMk/>
            <pc:sldMk cId="3183407483" sldId="262"/>
            <ac:spMk id="2" creationId="{51C08503-DA61-147C-F172-6AB2F4E1D578}"/>
          </ac:spMkLst>
        </pc:spChg>
        <pc:spChg chg="mod">
          <ac:chgData name="Matthew Weber" userId="cb8fa425-774b-40a7-b0f2-d5b57e79fa6f" providerId="ADAL" clId="{6E6DA757-6AC9-43F6-9F18-5DB7752267B9}" dt="2024-07-01T19:32:19.868" v="261" actId="20577"/>
          <ac:spMkLst>
            <pc:docMk/>
            <pc:sldMk cId="3183407483" sldId="262"/>
            <ac:spMk id="3" creationId="{8F4C1733-6E4C-D12A-B536-419328C4EDAA}"/>
          </ac:spMkLst>
        </pc:spChg>
        <pc:spChg chg="add mod">
          <ac:chgData name="Matthew Weber" userId="cb8fa425-774b-40a7-b0f2-d5b57e79fa6f" providerId="ADAL" clId="{6E6DA757-6AC9-43F6-9F18-5DB7752267B9}" dt="2024-07-01T19:31:10.958" v="244" actId="1076"/>
          <ac:spMkLst>
            <pc:docMk/>
            <pc:sldMk cId="3183407483" sldId="262"/>
            <ac:spMk id="6" creationId="{8803C6AA-9D7F-E1DC-56BC-94D79F60D048}"/>
          </ac:spMkLst>
        </pc:spChg>
        <pc:spChg chg="add mod">
          <ac:chgData name="Matthew Weber" userId="cb8fa425-774b-40a7-b0f2-d5b57e79fa6f" providerId="ADAL" clId="{6E6DA757-6AC9-43F6-9F18-5DB7752267B9}" dt="2024-07-01T19:29:37.130" v="227"/>
          <ac:spMkLst>
            <pc:docMk/>
            <pc:sldMk cId="3183407483" sldId="262"/>
            <ac:spMk id="14" creationId="{F8CD19E4-424B-AA10-E4D7-B3E701C13F59}"/>
          </ac:spMkLst>
        </pc:spChg>
        <pc:spChg chg="add mod">
          <ac:chgData name="Matthew Weber" userId="cb8fa425-774b-40a7-b0f2-d5b57e79fa6f" providerId="ADAL" clId="{6E6DA757-6AC9-43F6-9F18-5DB7752267B9}" dt="2024-07-01T19:29:37.130" v="227"/>
          <ac:spMkLst>
            <pc:docMk/>
            <pc:sldMk cId="3183407483" sldId="262"/>
            <ac:spMk id="15" creationId="{4A04752F-0BAD-C4C4-C6DE-9E91CB36DD0A}"/>
          </ac:spMkLst>
        </pc:spChg>
        <pc:spChg chg="add mod">
          <ac:chgData name="Matthew Weber" userId="cb8fa425-774b-40a7-b0f2-d5b57e79fa6f" providerId="ADAL" clId="{6E6DA757-6AC9-43F6-9F18-5DB7752267B9}" dt="2024-07-01T19:29:37.130" v="227"/>
          <ac:spMkLst>
            <pc:docMk/>
            <pc:sldMk cId="3183407483" sldId="262"/>
            <ac:spMk id="16" creationId="{18E389F3-AA11-866F-DC33-B5B1FE7A076E}"/>
          </ac:spMkLst>
        </pc:spChg>
        <pc:spChg chg="add mod">
          <ac:chgData name="Matthew Weber" userId="cb8fa425-774b-40a7-b0f2-d5b57e79fa6f" providerId="ADAL" clId="{6E6DA757-6AC9-43F6-9F18-5DB7752267B9}" dt="2024-07-01T19:29:37.130" v="227"/>
          <ac:spMkLst>
            <pc:docMk/>
            <pc:sldMk cId="3183407483" sldId="262"/>
            <ac:spMk id="17" creationId="{64B1C731-3776-B934-69D5-E79DA4F1CE7C}"/>
          </ac:spMkLst>
        </pc:spChg>
        <pc:spChg chg="del">
          <ac:chgData name="Matthew Weber" userId="cb8fa425-774b-40a7-b0f2-d5b57e79fa6f" providerId="ADAL" clId="{6E6DA757-6AC9-43F6-9F18-5DB7752267B9}" dt="2024-07-01T19:29:39.609" v="228" actId="26606"/>
          <ac:spMkLst>
            <pc:docMk/>
            <pc:sldMk cId="3183407483" sldId="262"/>
            <ac:spMk id="18" creationId="{0E3596DD-156A-473E-9BB3-C6A29F7574E9}"/>
          </ac:spMkLst>
        </pc:spChg>
        <pc:spChg chg="add mod">
          <ac:chgData name="Matthew Weber" userId="cb8fa425-774b-40a7-b0f2-d5b57e79fa6f" providerId="ADAL" clId="{6E6DA757-6AC9-43F6-9F18-5DB7752267B9}" dt="2024-07-01T19:29:37.130" v="227"/>
          <ac:spMkLst>
            <pc:docMk/>
            <pc:sldMk cId="3183407483" sldId="262"/>
            <ac:spMk id="19" creationId="{7F41B764-0ABC-450A-EC8E-FD235734FAC4}"/>
          </ac:spMkLst>
        </pc:spChg>
        <pc:spChg chg="del">
          <ac:chgData name="Matthew Weber" userId="cb8fa425-774b-40a7-b0f2-d5b57e79fa6f" providerId="ADAL" clId="{6E6DA757-6AC9-43F6-9F18-5DB7752267B9}" dt="2024-07-01T19:29:39.609" v="228" actId="26606"/>
          <ac:spMkLst>
            <pc:docMk/>
            <pc:sldMk cId="3183407483" sldId="262"/>
            <ac:spMk id="20" creationId="{2C46C4D6-C474-4E92-B52E-944C1118F7B6}"/>
          </ac:spMkLst>
        </pc:spChg>
        <pc:spChg chg="add">
          <ac:chgData name="Matthew Weber" userId="cb8fa425-774b-40a7-b0f2-d5b57e79fa6f" providerId="ADAL" clId="{6E6DA757-6AC9-43F6-9F18-5DB7752267B9}" dt="2024-07-01T19:29:39.609" v="228" actId="26606"/>
          <ac:spMkLst>
            <pc:docMk/>
            <pc:sldMk cId="3183407483" sldId="262"/>
            <ac:spMk id="25" creationId="{0E3596DD-156A-473E-9BB3-C6A29F7574E9}"/>
          </ac:spMkLst>
        </pc:spChg>
        <pc:spChg chg="add">
          <ac:chgData name="Matthew Weber" userId="cb8fa425-774b-40a7-b0f2-d5b57e79fa6f" providerId="ADAL" clId="{6E6DA757-6AC9-43F6-9F18-5DB7752267B9}" dt="2024-07-01T19:29:39.609" v="228" actId="26606"/>
          <ac:spMkLst>
            <pc:docMk/>
            <pc:sldMk cId="3183407483" sldId="262"/>
            <ac:spMk id="27" creationId="{2C46C4D6-C474-4E92-B52E-944C1118F7B6}"/>
          </ac:spMkLst>
        </pc:spChg>
        <pc:grpChg chg="add mod">
          <ac:chgData name="Matthew Weber" userId="cb8fa425-774b-40a7-b0f2-d5b57e79fa6f" providerId="ADAL" clId="{6E6DA757-6AC9-43F6-9F18-5DB7752267B9}" dt="2024-07-01T19:29:39.609" v="228" actId="26606"/>
          <ac:grpSpMkLst>
            <pc:docMk/>
            <pc:sldMk cId="3183407483" sldId="262"/>
            <ac:grpSpMk id="4" creationId="{87661991-24F6-B23C-2582-730658680274}"/>
          </ac:grpSpMkLst>
        </pc:grpChg>
        <pc:grpChg chg="add mod">
          <ac:chgData name="Matthew Weber" userId="cb8fa425-774b-40a7-b0f2-d5b57e79fa6f" providerId="ADAL" clId="{6E6DA757-6AC9-43F6-9F18-5DB7752267B9}" dt="2024-07-01T19:29:37.130" v="227"/>
          <ac:grpSpMkLst>
            <pc:docMk/>
            <pc:sldMk cId="3183407483" sldId="262"/>
            <ac:grpSpMk id="5" creationId="{50D6191F-9AD4-922E-C3B7-9C10B13738E7}"/>
          </ac:grpSpMkLst>
        </pc:grpChg>
        <pc:grpChg chg="del">
          <ac:chgData name="Matthew Weber" userId="cb8fa425-774b-40a7-b0f2-d5b57e79fa6f" providerId="ADAL" clId="{6E6DA757-6AC9-43F6-9F18-5DB7752267B9}" dt="2024-07-01T19:29:23.268" v="225" actId="478"/>
          <ac:grpSpMkLst>
            <pc:docMk/>
            <pc:sldMk cId="3183407483" sldId="262"/>
            <ac:grpSpMk id="7" creationId="{4039D273-FE69-1DBA-838B-6297044BDAD7}"/>
          </ac:grpSpMkLst>
        </pc:grpChg>
        <pc:grpChg chg="add mod">
          <ac:chgData name="Matthew Weber" userId="cb8fa425-774b-40a7-b0f2-d5b57e79fa6f" providerId="ADAL" clId="{6E6DA757-6AC9-43F6-9F18-5DB7752267B9}" dt="2024-07-01T19:29:37.130" v="227"/>
          <ac:grpSpMkLst>
            <pc:docMk/>
            <pc:sldMk cId="3183407483" sldId="262"/>
            <ac:grpSpMk id="13" creationId="{15DAB16A-551D-79C8-607A-F79FEB95EACF}"/>
          </ac:grpSpMkLst>
        </pc:grpChg>
        <pc:picChg chg="add mod">
          <ac:chgData name="Matthew Weber" userId="cb8fa425-774b-40a7-b0f2-d5b57e79fa6f" providerId="ADAL" clId="{6E6DA757-6AC9-43F6-9F18-5DB7752267B9}" dt="2024-07-01T19:29:37.130" v="227"/>
          <ac:picMkLst>
            <pc:docMk/>
            <pc:sldMk cId="3183407483" sldId="262"/>
            <ac:picMk id="11" creationId="{6CAD5F91-1723-B0BF-BDFD-375E1496945D}"/>
          </ac:picMkLst>
        </pc:picChg>
      </pc:sldChg>
      <pc:sldChg chg="modSp del mod">
        <pc:chgData name="Matthew Weber" userId="cb8fa425-774b-40a7-b0f2-d5b57e79fa6f" providerId="ADAL" clId="{6E6DA757-6AC9-43F6-9F18-5DB7752267B9}" dt="2024-07-01T19:29:54.852" v="229" actId="2696"/>
        <pc:sldMkLst>
          <pc:docMk/>
          <pc:sldMk cId="1045673115" sldId="263"/>
        </pc:sldMkLst>
        <pc:spChg chg="mod">
          <ac:chgData name="Matthew Weber" userId="cb8fa425-774b-40a7-b0f2-d5b57e79fa6f" providerId="ADAL" clId="{6E6DA757-6AC9-43F6-9F18-5DB7752267B9}" dt="2024-07-01T19:28:45.202" v="210" actId="20577"/>
          <ac:spMkLst>
            <pc:docMk/>
            <pc:sldMk cId="1045673115" sldId="263"/>
            <ac:spMk id="5" creationId="{FC3B2A73-4B76-90C0-0193-6567BD9CE906}"/>
          </ac:spMkLst>
        </pc:spChg>
      </pc:sldChg>
      <pc:sldChg chg="del">
        <pc:chgData name="Matthew Weber" userId="cb8fa425-774b-40a7-b0f2-d5b57e79fa6f" providerId="ADAL" clId="{6E6DA757-6AC9-43F6-9F18-5DB7752267B9}" dt="2024-07-01T19:29:58.160" v="230" actId="2696"/>
        <pc:sldMkLst>
          <pc:docMk/>
          <pc:sldMk cId="58327656" sldId="264"/>
        </pc:sldMkLst>
      </pc:sldChg>
      <pc:sldChg chg="del">
        <pc:chgData name="Matthew Weber" userId="cb8fa425-774b-40a7-b0f2-d5b57e79fa6f" providerId="ADAL" clId="{6E6DA757-6AC9-43F6-9F18-5DB7752267B9}" dt="2024-07-01T19:30:02.436" v="231" actId="2696"/>
        <pc:sldMkLst>
          <pc:docMk/>
          <pc:sldMk cId="567219432" sldId="265"/>
        </pc:sldMkLst>
      </pc:sldChg>
      <pc:sldChg chg="del">
        <pc:chgData name="Matthew Weber" userId="cb8fa425-774b-40a7-b0f2-d5b57e79fa6f" providerId="ADAL" clId="{6E6DA757-6AC9-43F6-9F18-5DB7752267B9}" dt="2024-07-01T19:30:05.531" v="232" actId="2696"/>
        <pc:sldMkLst>
          <pc:docMk/>
          <pc:sldMk cId="94366872" sldId="266"/>
        </pc:sldMkLst>
      </pc:sldChg>
      <pc:sldChg chg="del">
        <pc:chgData name="Matthew Weber" userId="cb8fa425-774b-40a7-b0f2-d5b57e79fa6f" providerId="ADAL" clId="{6E6DA757-6AC9-43F6-9F18-5DB7752267B9}" dt="2024-07-01T19:30:08.583" v="233" actId="2696"/>
        <pc:sldMkLst>
          <pc:docMk/>
          <pc:sldMk cId="1236306092" sldId="267"/>
        </pc:sldMkLst>
      </pc:sldChg>
    </pc:docChg>
  </pc:docChgLst>
  <pc:docChgLst>
    <pc:chgData name="Matthew Weber" userId="cb8fa425-774b-40a7-b0f2-d5b57e79fa6f" providerId="ADAL" clId="{EE281DD7-5CE4-4815-80BB-4CEEC83B4178}"/>
    <pc:docChg chg="modSld">
      <pc:chgData name="Matthew Weber" userId="cb8fa425-774b-40a7-b0f2-d5b57e79fa6f" providerId="ADAL" clId="{EE281DD7-5CE4-4815-80BB-4CEEC83B4178}" dt="2024-08-21T14:28:18.120" v="14" actId="207"/>
      <pc:docMkLst>
        <pc:docMk/>
      </pc:docMkLst>
      <pc:sldChg chg="addSp modSp mod">
        <pc:chgData name="Matthew Weber" userId="cb8fa425-774b-40a7-b0f2-d5b57e79fa6f" providerId="ADAL" clId="{EE281DD7-5CE4-4815-80BB-4CEEC83B4178}" dt="2024-08-21T14:19:31.797" v="1" actId="164"/>
        <pc:sldMkLst>
          <pc:docMk/>
          <pc:sldMk cId="754623724" sldId="258"/>
        </pc:sldMkLst>
        <pc:spChg chg="mod">
          <ac:chgData name="Matthew Weber" userId="cb8fa425-774b-40a7-b0f2-d5b57e79fa6f" providerId="ADAL" clId="{EE281DD7-5CE4-4815-80BB-4CEEC83B4178}" dt="2024-08-21T14:19:31.797" v="1" actId="164"/>
          <ac:spMkLst>
            <pc:docMk/>
            <pc:sldMk cId="754623724" sldId="258"/>
            <ac:spMk id="28" creationId="{1E4CC2EA-B3E7-7DEC-371C-432750ECA60F}"/>
          </ac:spMkLst>
        </pc:spChg>
        <pc:grpChg chg="add mod">
          <ac:chgData name="Matthew Weber" userId="cb8fa425-774b-40a7-b0f2-d5b57e79fa6f" providerId="ADAL" clId="{EE281DD7-5CE4-4815-80BB-4CEEC83B4178}" dt="2024-08-21T14:19:31.797" v="1" actId="164"/>
          <ac:grpSpMkLst>
            <pc:docMk/>
            <pc:sldMk cId="754623724" sldId="258"/>
            <ac:grpSpMk id="4" creationId="{E04581A8-9890-C86C-3CD2-E9AD172CF3EC}"/>
          </ac:grpSpMkLst>
        </pc:grpChg>
        <pc:picChg chg="mod">
          <ac:chgData name="Matthew Weber" userId="cb8fa425-774b-40a7-b0f2-d5b57e79fa6f" providerId="ADAL" clId="{EE281DD7-5CE4-4815-80BB-4CEEC83B4178}" dt="2024-08-21T14:19:31.797" v="1" actId="164"/>
          <ac:picMkLst>
            <pc:docMk/>
            <pc:sldMk cId="754623724" sldId="258"/>
            <ac:picMk id="1027" creationId="{F869B7D7-168B-FCAB-5E27-35BC3A48E375}"/>
          </ac:picMkLst>
        </pc:picChg>
      </pc:sldChg>
      <pc:sldChg chg="modSp mod">
        <pc:chgData name="Matthew Weber" userId="cb8fa425-774b-40a7-b0f2-d5b57e79fa6f" providerId="ADAL" clId="{EE281DD7-5CE4-4815-80BB-4CEEC83B4178}" dt="2024-08-21T14:21:59.637" v="3" actId="207"/>
        <pc:sldMkLst>
          <pc:docMk/>
          <pc:sldMk cId="4169116557" sldId="259"/>
        </pc:sldMkLst>
        <pc:spChg chg="mod">
          <ac:chgData name="Matthew Weber" userId="cb8fa425-774b-40a7-b0f2-d5b57e79fa6f" providerId="ADAL" clId="{EE281DD7-5CE4-4815-80BB-4CEEC83B4178}" dt="2024-08-21T14:21:59.637" v="3" actId="207"/>
          <ac:spMkLst>
            <pc:docMk/>
            <pc:sldMk cId="4169116557" sldId="259"/>
            <ac:spMk id="5" creationId="{A50071D7-A29B-9759-4E25-EFF6F46382A1}"/>
          </ac:spMkLst>
        </pc:spChg>
      </pc:sldChg>
      <pc:sldChg chg="modSp mod">
        <pc:chgData name="Matthew Weber" userId="cb8fa425-774b-40a7-b0f2-d5b57e79fa6f" providerId="ADAL" clId="{EE281DD7-5CE4-4815-80BB-4CEEC83B4178}" dt="2024-08-21T14:23:27.757" v="4" actId="207"/>
        <pc:sldMkLst>
          <pc:docMk/>
          <pc:sldMk cId="2846251533" sldId="260"/>
        </pc:sldMkLst>
        <pc:spChg chg="mod">
          <ac:chgData name="Matthew Weber" userId="cb8fa425-774b-40a7-b0f2-d5b57e79fa6f" providerId="ADAL" clId="{EE281DD7-5CE4-4815-80BB-4CEEC83B4178}" dt="2024-08-21T14:23:27.757" v="4" actId="207"/>
          <ac:spMkLst>
            <pc:docMk/>
            <pc:sldMk cId="2846251533" sldId="260"/>
            <ac:spMk id="33" creationId="{E97E715C-3166-055F-FE5A-09F8968F0C7F}"/>
          </ac:spMkLst>
        </pc:spChg>
      </pc:sldChg>
      <pc:sldChg chg="modSp mod">
        <pc:chgData name="Matthew Weber" userId="cb8fa425-774b-40a7-b0f2-d5b57e79fa6f" providerId="ADAL" clId="{EE281DD7-5CE4-4815-80BB-4CEEC83B4178}" dt="2024-08-21T14:26:31.702" v="13" actId="14100"/>
        <pc:sldMkLst>
          <pc:docMk/>
          <pc:sldMk cId="2595567678" sldId="261"/>
        </pc:sldMkLst>
        <pc:spChg chg="mod">
          <ac:chgData name="Matthew Weber" userId="cb8fa425-774b-40a7-b0f2-d5b57e79fa6f" providerId="ADAL" clId="{EE281DD7-5CE4-4815-80BB-4CEEC83B4178}" dt="2024-08-21T14:26:31.702" v="13" actId="14100"/>
          <ac:spMkLst>
            <pc:docMk/>
            <pc:sldMk cId="2595567678" sldId="261"/>
            <ac:spMk id="9" creationId="{DDB14DBE-A79F-F250-8F3F-D99D383317B6}"/>
          </ac:spMkLst>
        </pc:spChg>
      </pc:sldChg>
      <pc:sldChg chg="modSp mod">
        <pc:chgData name="Matthew Weber" userId="cb8fa425-774b-40a7-b0f2-d5b57e79fa6f" providerId="ADAL" clId="{EE281DD7-5CE4-4815-80BB-4CEEC83B4178}" dt="2024-08-21T14:28:18.120" v="14" actId="207"/>
        <pc:sldMkLst>
          <pc:docMk/>
          <pc:sldMk cId="3183407483" sldId="262"/>
        </pc:sldMkLst>
        <pc:spChg chg="mod">
          <ac:chgData name="Matthew Weber" userId="cb8fa425-774b-40a7-b0f2-d5b57e79fa6f" providerId="ADAL" clId="{EE281DD7-5CE4-4815-80BB-4CEEC83B4178}" dt="2024-08-21T14:28:18.120" v="14" actId="207"/>
          <ac:spMkLst>
            <pc:docMk/>
            <pc:sldMk cId="3183407483" sldId="262"/>
            <ac:spMk id="6" creationId="{8803C6AA-9D7F-E1DC-56BC-94D79F60D048}"/>
          </ac:spMkLst>
        </pc:spChg>
      </pc:sldChg>
    </pc:docChg>
  </pc:docChgLst>
  <pc:docChgLst>
    <pc:chgData name="Matthew Weber" userId="cb8fa425-774b-40a7-b0f2-d5b57e79fa6f" providerId="ADAL" clId="{017E6598-7435-4BDB-8241-F1737B66B46A}"/>
    <pc:docChg chg="undo custSel addSld delSld modSld">
      <pc:chgData name="Matthew Weber" userId="cb8fa425-774b-40a7-b0f2-d5b57e79fa6f" providerId="ADAL" clId="{017E6598-7435-4BDB-8241-F1737B66B46A}" dt="2024-07-01T17:06:39.470" v="16"/>
      <pc:docMkLst>
        <pc:docMk/>
      </pc:docMkLst>
      <pc:sldChg chg="addSp delSp delDesignElem">
        <pc:chgData name="Matthew Weber" userId="cb8fa425-774b-40a7-b0f2-d5b57e79fa6f" providerId="ADAL" clId="{017E6598-7435-4BDB-8241-F1737B66B46A}" dt="2024-07-01T17:06:39.470" v="16"/>
        <pc:sldMkLst>
          <pc:docMk/>
          <pc:sldMk cId="2932703518" sldId="256"/>
        </pc:sldMkLst>
        <pc:spChg chg="add del">
          <ac:chgData name="Matthew Weber" userId="cb8fa425-774b-40a7-b0f2-d5b57e79fa6f" providerId="ADAL" clId="{017E6598-7435-4BDB-8241-F1737B66B46A}" dt="2024-07-01T17:06:39.470" v="16"/>
          <ac:spMkLst>
            <pc:docMk/>
            <pc:sldMk cId="2932703518" sldId="256"/>
            <ac:spMk id="8" creationId="{A134706B-150F-487B-B4FB-34C10219C72F}"/>
          </ac:spMkLst>
        </pc:spChg>
        <pc:spChg chg="add del">
          <ac:chgData name="Matthew Weber" userId="cb8fa425-774b-40a7-b0f2-d5b57e79fa6f" providerId="ADAL" clId="{017E6598-7435-4BDB-8241-F1737B66B46A}" dt="2024-07-01T17:06:39.470" v="16"/>
          <ac:spMkLst>
            <pc:docMk/>
            <pc:sldMk cId="2932703518" sldId="256"/>
            <ac:spMk id="10" creationId="{25FD23E7-C75D-4AFA-A4D4-BE5558110941}"/>
          </ac:spMkLst>
        </pc:spChg>
        <pc:spChg chg="add del">
          <ac:chgData name="Matthew Weber" userId="cb8fa425-774b-40a7-b0f2-d5b57e79fa6f" providerId="ADAL" clId="{017E6598-7435-4BDB-8241-F1737B66B46A}" dt="2024-07-01T17:06:39.470" v="16"/>
          <ac:spMkLst>
            <pc:docMk/>
            <pc:sldMk cId="2932703518" sldId="256"/>
            <ac:spMk id="12" creationId="{D6705569-F545-4F47-A260-A9202826EA20}"/>
          </ac:spMkLst>
        </pc:spChg>
      </pc:sldChg>
      <pc:sldChg chg="addSp delSp modSp mod delDesignElem">
        <pc:chgData name="Matthew Weber" userId="cb8fa425-774b-40a7-b0f2-d5b57e79fa6f" providerId="ADAL" clId="{017E6598-7435-4BDB-8241-F1737B66B46A}" dt="2024-07-01T17:06:39.470" v="16"/>
        <pc:sldMkLst>
          <pc:docMk/>
          <pc:sldMk cId="2923562659" sldId="257"/>
        </pc:sldMkLst>
        <pc:spChg chg="add del">
          <ac:chgData name="Matthew Weber" userId="cb8fa425-774b-40a7-b0f2-d5b57e79fa6f" providerId="ADAL" clId="{017E6598-7435-4BDB-8241-F1737B66B46A}" dt="2024-07-01T17:06:39.470" v="16"/>
          <ac:spMkLst>
            <pc:docMk/>
            <pc:sldMk cId="2923562659" sldId="257"/>
            <ac:spMk id="9" creationId="{79BB35BC-D5C2-4C8B-A22A-A71E6191913B}"/>
          </ac:spMkLst>
        </pc:spChg>
        <pc:picChg chg="mod">
          <ac:chgData name="Matthew Weber" userId="cb8fa425-774b-40a7-b0f2-d5b57e79fa6f" providerId="ADAL" clId="{017E6598-7435-4BDB-8241-F1737B66B46A}" dt="2024-07-01T17:00:24.662" v="0" actId="1076"/>
          <ac:picMkLst>
            <pc:docMk/>
            <pc:sldMk cId="2923562659" sldId="257"/>
            <ac:picMk id="5" creationId="{4CCF3BA4-DF18-1540-9964-B17F6A78B2E2}"/>
          </ac:picMkLst>
        </pc:picChg>
      </pc:sldChg>
      <pc:sldChg chg="addSp delSp delDesignElem">
        <pc:chgData name="Matthew Weber" userId="cb8fa425-774b-40a7-b0f2-d5b57e79fa6f" providerId="ADAL" clId="{017E6598-7435-4BDB-8241-F1737B66B46A}" dt="2024-07-01T17:06:39.470" v="16"/>
        <pc:sldMkLst>
          <pc:docMk/>
          <pc:sldMk cId="754623724" sldId="258"/>
        </pc:sldMkLst>
        <pc:spChg chg="add del">
          <ac:chgData name="Matthew Weber" userId="cb8fa425-774b-40a7-b0f2-d5b57e79fa6f" providerId="ADAL" clId="{017E6598-7435-4BDB-8241-F1737B66B46A}" dt="2024-07-01T17:06:39.470" v="16"/>
          <ac:spMkLst>
            <pc:docMk/>
            <pc:sldMk cId="754623724" sldId="258"/>
            <ac:spMk id="11" creationId="{0E3596DD-156A-473E-9BB3-C6A29F7574E9}"/>
          </ac:spMkLst>
        </pc:spChg>
        <pc:spChg chg="add del">
          <ac:chgData name="Matthew Weber" userId="cb8fa425-774b-40a7-b0f2-d5b57e79fa6f" providerId="ADAL" clId="{017E6598-7435-4BDB-8241-F1737B66B46A}" dt="2024-07-01T17:06:39.470" v="16"/>
          <ac:spMkLst>
            <pc:docMk/>
            <pc:sldMk cId="754623724" sldId="258"/>
            <ac:spMk id="13" creationId="{2C46C4D6-C474-4E92-B52E-944C1118F7B6}"/>
          </ac:spMkLst>
        </pc:spChg>
      </pc:sldChg>
      <pc:sldChg chg="addSp delSp modSp mod delDesignElem">
        <pc:chgData name="Matthew Weber" userId="cb8fa425-774b-40a7-b0f2-d5b57e79fa6f" providerId="ADAL" clId="{017E6598-7435-4BDB-8241-F1737B66B46A}" dt="2024-07-01T17:06:39.470" v="16"/>
        <pc:sldMkLst>
          <pc:docMk/>
          <pc:sldMk cId="4169116557" sldId="259"/>
        </pc:sldMkLst>
        <pc:spChg chg="mod">
          <ac:chgData name="Matthew Weber" userId="cb8fa425-774b-40a7-b0f2-d5b57e79fa6f" providerId="ADAL" clId="{017E6598-7435-4BDB-8241-F1737B66B46A}" dt="2024-07-01T17:03:02.424" v="5" actId="14100"/>
          <ac:spMkLst>
            <pc:docMk/>
            <pc:sldMk cId="4169116557" sldId="259"/>
            <ac:spMk id="2" creationId="{51C08503-DA61-147C-F172-6AB2F4E1D578}"/>
          </ac:spMkLst>
        </pc:spChg>
        <pc:spChg chg="add del">
          <ac:chgData name="Matthew Weber" userId="cb8fa425-774b-40a7-b0f2-d5b57e79fa6f" providerId="ADAL" clId="{017E6598-7435-4BDB-8241-F1737B66B46A}" dt="2024-07-01T17:06:39.470" v="16"/>
          <ac:spMkLst>
            <pc:docMk/>
            <pc:sldMk cId="4169116557" sldId="259"/>
            <ac:spMk id="11" creationId="{0E3596DD-156A-473E-9BB3-C6A29F7574E9}"/>
          </ac:spMkLst>
        </pc:spChg>
        <pc:spChg chg="add del">
          <ac:chgData name="Matthew Weber" userId="cb8fa425-774b-40a7-b0f2-d5b57e79fa6f" providerId="ADAL" clId="{017E6598-7435-4BDB-8241-F1737B66B46A}" dt="2024-07-01T17:06:39.470" v="16"/>
          <ac:spMkLst>
            <pc:docMk/>
            <pc:sldMk cId="4169116557" sldId="259"/>
            <ac:spMk id="13" creationId="{2C46C4D6-C474-4E92-B52E-944C1118F7B6}"/>
          </ac:spMkLst>
        </pc:spChg>
      </pc:sldChg>
      <pc:sldChg chg="addSp delSp delDesignElem">
        <pc:chgData name="Matthew Weber" userId="cb8fa425-774b-40a7-b0f2-d5b57e79fa6f" providerId="ADAL" clId="{017E6598-7435-4BDB-8241-F1737B66B46A}" dt="2024-07-01T17:06:39.470" v="16"/>
        <pc:sldMkLst>
          <pc:docMk/>
          <pc:sldMk cId="2846251533" sldId="260"/>
        </pc:sldMkLst>
        <pc:spChg chg="add del">
          <ac:chgData name="Matthew Weber" userId="cb8fa425-774b-40a7-b0f2-d5b57e79fa6f" providerId="ADAL" clId="{017E6598-7435-4BDB-8241-F1737B66B46A}" dt="2024-07-01T17:06:39.470" v="16"/>
          <ac:spMkLst>
            <pc:docMk/>
            <pc:sldMk cId="2846251533" sldId="260"/>
            <ac:spMk id="11" creationId="{0E3596DD-156A-473E-9BB3-C6A29F7574E9}"/>
          </ac:spMkLst>
        </pc:spChg>
        <pc:spChg chg="add del">
          <ac:chgData name="Matthew Weber" userId="cb8fa425-774b-40a7-b0f2-d5b57e79fa6f" providerId="ADAL" clId="{017E6598-7435-4BDB-8241-F1737B66B46A}" dt="2024-07-01T17:06:39.470" v="16"/>
          <ac:spMkLst>
            <pc:docMk/>
            <pc:sldMk cId="2846251533" sldId="260"/>
            <ac:spMk id="13" creationId="{2C46C4D6-C474-4E92-B52E-944C1118F7B6}"/>
          </ac:spMkLst>
        </pc:spChg>
      </pc:sldChg>
      <pc:sldChg chg="addSp delSp delDesignElem">
        <pc:chgData name="Matthew Weber" userId="cb8fa425-774b-40a7-b0f2-d5b57e79fa6f" providerId="ADAL" clId="{017E6598-7435-4BDB-8241-F1737B66B46A}" dt="2024-07-01T17:06:39.470" v="16"/>
        <pc:sldMkLst>
          <pc:docMk/>
          <pc:sldMk cId="2595567678" sldId="261"/>
        </pc:sldMkLst>
        <pc:spChg chg="add del">
          <ac:chgData name="Matthew Weber" userId="cb8fa425-774b-40a7-b0f2-d5b57e79fa6f" providerId="ADAL" clId="{017E6598-7435-4BDB-8241-F1737B66B46A}" dt="2024-07-01T17:06:39.470" v="16"/>
          <ac:spMkLst>
            <pc:docMk/>
            <pc:sldMk cId="2595567678" sldId="261"/>
            <ac:spMk id="11" creationId="{0E3596DD-156A-473E-9BB3-C6A29F7574E9}"/>
          </ac:spMkLst>
        </pc:spChg>
        <pc:spChg chg="add del">
          <ac:chgData name="Matthew Weber" userId="cb8fa425-774b-40a7-b0f2-d5b57e79fa6f" providerId="ADAL" clId="{017E6598-7435-4BDB-8241-F1737B66B46A}" dt="2024-07-01T17:06:39.470" v="16"/>
          <ac:spMkLst>
            <pc:docMk/>
            <pc:sldMk cId="2595567678" sldId="261"/>
            <ac:spMk id="13" creationId="{2C46C4D6-C474-4E92-B52E-944C1118F7B6}"/>
          </ac:spMkLst>
        </pc:spChg>
      </pc:sldChg>
      <pc:sldChg chg="addSp delSp modSp mod delDesignElem">
        <pc:chgData name="Matthew Weber" userId="cb8fa425-774b-40a7-b0f2-d5b57e79fa6f" providerId="ADAL" clId="{017E6598-7435-4BDB-8241-F1737B66B46A}" dt="2024-07-01T17:06:39.470" v="16"/>
        <pc:sldMkLst>
          <pc:docMk/>
          <pc:sldMk cId="3183407483" sldId="262"/>
        </pc:sldMkLst>
        <pc:spChg chg="add del">
          <ac:chgData name="Matthew Weber" userId="cb8fa425-774b-40a7-b0f2-d5b57e79fa6f" providerId="ADAL" clId="{017E6598-7435-4BDB-8241-F1737B66B46A}" dt="2024-07-01T17:06:38.291" v="15" actId="26606"/>
          <ac:spMkLst>
            <pc:docMk/>
            <pc:sldMk cId="3183407483" sldId="262"/>
            <ac:spMk id="8" creationId="{0E3596DD-156A-473E-9BB3-C6A29F7574E9}"/>
          </ac:spMkLst>
        </pc:spChg>
        <pc:spChg chg="add del">
          <ac:chgData name="Matthew Weber" userId="cb8fa425-774b-40a7-b0f2-d5b57e79fa6f" providerId="ADAL" clId="{017E6598-7435-4BDB-8241-F1737B66B46A}" dt="2024-07-01T17:06:38.291" v="15" actId="26606"/>
          <ac:spMkLst>
            <pc:docMk/>
            <pc:sldMk cId="3183407483" sldId="262"/>
            <ac:spMk id="9" creationId="{2C46C4D6-C474-4E92-B52E-944C1118F7B6}"/>
          </ac:spMkLst>
        </pc:spChg>
        <pc:spChg chg="add del">
          <ac:chgData name="Matthew Weber" userId="cb8fa425-774b-40a7-b0f2-d5b57e79fa6f" providerId="ADAL" clId="{017E6598-7435-4BDB-8241-F1737B66B46A}" dt="2024-07-01T17:06:39.470" v="16"/>
          <ac:spMkLst>
            <pc:docMk/>
            <pc:sldMk cId="3183407483" sldId="262"/>
            <ac:spMk id="11" creationId="{0E3596DD-156A-473E-9BB3-C6A29F7574E9}"/>
          </ac:spMkLst>
        </pc:spChg>
        <pc:spChg chg="add del">
          <ac:chgData name="Matthew Weber" userId="cb8fa425-774b-40a7-b0f2-d5b57e79fa6f" providerId="ADAL" clId="{017E6598-7435-4BDB-8241-F1737B66B46A}" dt="2024-07-01T17:06:39.470" v="16"/>
          <ac:spMkLst>
            <pc:docMk/>
            <pc:sldMk cId="3183407483" sldId="262"/>
            <ac:spMk id="13" creationId="{2C46C4D6-C474-4E92-B52E-944C1118F7B6}"/>
          </ac:spMkLst>
        </pc:spChg>
        <pc:grpChg chg="add mod">
          <ac:chgData name="Matthew Weber" userId="cb8fa425-774b-40a7-b0f2-d5b57e79fa6f" providerId="ADAL" clId="{017E6598-7435-4BDB-8241-F1737B66B46A}" dt="2024-07-01T17:06:38.291" v="15" actId="26606"/>
          <ac:grpSpMkLst>
            <pc:docMk/>
            <pc:sldMk cId="3183407483" sldId="262"/>
            <ac:grpSpMk id="4" creationId="{44E66633-36DF-1C51-1370-BE05BC1CB25F}"/>
          </ac:grpSpMkLst>
        </pc:grpChg>
      </pc:sldChg>
      <pc:sldChg chg="delSp new del mod">
        <pc:chgData name="Matthew Weber" userId="cb8fa425-774b-40a7-b0f2-d5b57e79fa6f" providerId="ADAL" clId="{017E6598-7435-4BDB-8241-F1737B66B46A}" dt="2024-07-01T17:00:46.822" v="4" actId="2696"/>
        <pc:sldMkLst>
          <pc:docMk/>
          <pc:sldMk cId="646085186" sldId="263"/>
        </pc:sldMkLst>
        <pc:spChg chg="del">
          <ac:chgData name="Matthew Weber" userId="cb8fa425-774b-40a7-b0f2-d5b57e79fa6f" providerId="ADAL" clId="{017E6598-7435-4BDB-8241-F1737B66B46A}" dt="2024-07-01T17:00:42.872" v="3" actId="478"/>
          <ac:spMkLst>
            <pc:docMk/>
            <pc:sldMk cId="646085186" sldId="263"/>
            <ac:spMk id="2" creationId="{89EEE0CA-8308-0A63-2655-CF804F76E470}"/>
          </ac:spMkLst>
        </pc:spChg>
        <pc:spChg chg="del">
          <ac:chgData name="Matthew Weber" userId="cb8fa425-774b-40a7-b0f2-d5b57e79fa6f" providerId="ADAL" clId="{017E6598-7435-4BDB-8241-F1737B66B46A}" dt="2024-07-01T17:00:39.743" v="2" actId="478"/>
          <ac:spMkLst>
            <pc:docMk/>
            <pc:sldMk cId="646085186" sldId="263"/>
            <ac:spMk id="3" creationId="{78FD227C-5ED6-4769-6C73-CECC475E9263}"/>
          </ac:spMkLst>
        </pc:spChg>
      </pc:sldChg>
    </pc:docChg>
  </pc:docChgLst>
  <pc:docChgLst>
    <pc:chgData name="Matthew Weber" userId="cb8fa425-774b-40a7-b0f2-d5b57e79fa6f" providerId="ADAL" clId="{0594C980-1F45-4FA6-9A0E-DEFDA89E183E}"/>
    <pc:docChg chg="undo custSel addSld modSld">
      <pc:chgData name="Matthew Weber" userId="cb8fa425-774b-40a7-b0f2-d5b57e79fa6f" providerId="ADAL" clId="{0594C980-1F45-4FA6-9A0E-DEFDA89E183E}" dt="2024-07-01T18:57:48.978" v="893" actId="20577"/>
      <pc:docMkLst>
        <pc:docMk/>
      </pc:docMkLst>
      <pc:sldChg chg="modSp mod">
        <pc:chgData name="Matthew Weber" userId="cb8fa425-774b-40a7-b0f2-d5b57e79fa6f" providerId="ADAL" clId="{0594C980-1F45-4FA6-9A0E-DEFDA89E183E}" dt="2024-07-01T18:57:48.978" v="893" actId="20577"/>
        <pc:sldMkLst>
          <pc:docMk/>
          <pc:sldMk cId="2932703518" sldId="256"/>
        </pc:sldMkLst>
        <pc:spChg chg="mod">
          <ac:chgData name="Matthew Weber" userId="cb8fa425-774b-40a7-b0f2-d5b57e79fa6f" providerId="ADAL" clId="{0594C980-1F45-4FA6-9A0E-DEFDA89E183E}" dt="2024-07-01T18:57:48.978" v="893" actId="20577"/>
          <ac:spMkLst>
            <pc:docMk/>
            <pc:sldMk cId="2932703518" sldId="256"/>
            <ac:spMk id="2" creationId="{0988541B-C4D0-FD60-CEA4-610494902ED9}"/>
          </ac:spMkLst>
        </pc:spChg>
        <pc:spChg chg="mod">
          <ac:chgData name="Matthew Weber" userId="cb8fa425-774b-40a7-b0f2-d5b57e79fa6f" providerId="ADAL" clId="{0594C980-1F45-4FA6-9A0E-DEFDA89E183E}" dt="2024-07-01T17:27:05.318" v="26" actId="20577"/>
          <ac:spMkLst>
            <pc:docMk/>
            <pc:sldMk cId="2932703518" sldId="256"/>
            <ac:spMk id="3" creationId="{A811F1A6-A382-AF76-0D86-809F875EE824}"/>
          </ac:spMkLst>
        </pc:spChg>
      </pc:sldChg>
      <pc:sldChg chg="addSp delSp modSp mod">
        <pc:chgData name="Matthew Weber" userId="cb8fa425-774b-40a7-b0f2-d5b57e79fa6f" providerId="ADAL" clId="{0594C980-1F45-4FA6-9A0E-DEFDA89E183E}" dt="2024-07-01T17:38:52.170" v="105" actId="26606"/>
        <pc:sldMkLst>
          <pc:docMk/>
          <pc:sldMk cId="2923562659" sldId="257"/>
        </pc:sldMkLst>
        <pc:spChg chg="mod ord">
          <ac:chgData name="Matthew Weber" userId="cb8fa425-774b-40a7-b0f2-d5b57e79fa6f" providerId="ADAL" clId="{0594C980-1F45-4FA6-9A0E-DEFDA89E183E}" dt="2024-07-01T17:38:52.170" v="105" actId="26606"/>
          <ac:spMkLst>
            <pc:docMk/>
            <pc:sldMk cId="2923562659" sldId="257"/>
            <ac:spMk id="3" creationId="{6F8127F2-A88E-3587-E460-6FD5C7F273C2}"/>
          </ac:spMkLst>
        </pc:spChg>
        <pc:spChg chg="add del">
          <ac:chgData name="Matthew Weber" userId="cb8fa425-774b-40a7-b0f2-d5b57e79fa6f" providerId="ADAL" clId="{0594C980-1F45-4FA6-9A0E-DEFDA89E183E}" dt="2024-07-01T17:38:52.170" v="105" actId="26606"/>
          <ac:spMkLst>
            <pc:docMk/>
            <pc:sldMk cId="2923562659" sldId="257"/>
            <ac:spMk id="9" creationId="{79BB35BC-D5C2-4C8B-A22A-A71E6191913B}"/>
          </ac:spMkLst>
        </pc:spChg>
        <pc:spChg chg="add del">
          <ac:chgData name="Matthew Weber" userId="cb8fa425-774b-40a7-b0f2-d5b57e79fa6f" providerId="ADAL" clId="{0594C980-1F45-4FA6-9A0E-DEFDA89E183E}" dt="2024-07-01T17:38:52.154" v="104" actId="26606"/>
          <ac:spMkLst>
            <pc:docMk/>
            <pc:sldMk cId="2923562659" sldId="257"/>
            <ac:spMk id="1032" creationId="{D009D6D5-DAC2-4A8B-A17A-E206B9012D09}"/>
          </ac:spMkLst>
        </pc:spChg>
        <pc:spChg chg="add">
          <ac:chgData name="Matthew Weber" userId="cb8fa425-774b-40a7-b0f2-d5b57e79fa6f" providerId="ADAL" clId="{0594C980-1F45-4FA6-9A0E-DEFDA89E183E}" dt="2024-07-01T17:38:52.170" v="105" actId="26606"/>
          <ac:spMkLst>
            <pc:docMk/>
            <pc:sldMk cId="2923562659" sldId="257"/>
            <ac:spMk id="1034" creationId="{79BB35BC-D5C2-4C8B-A22A-A71E6191913B}"/>
          </ac:spMkLst>
        </pc:spChg>
        <pc:picChg chg="del">
          <ac:chgData name="Matthew Weber" userId="cb8fa425-774b-40a7-b0f2-d5b57e79fa6f" providerId="ADAL" clId="{0594C980-1F45-4FA6-9A0E-DEFDA89E183E}" dt="2024-07-01T17:38:26.553" v="101" actId="478"/>
          <ac:picMkLst>
            <pc:docMk/>
            <pc:sldMk cId="2923562659" sldId="257"/>
            <ac:picMk id="5" creationId="{4CCF3BA4-DF18-1540-9964-B17F6A78B2E2}"/>
          </ac:picMkLst>
        </pc:picChg>
        <pc:picChg chg="add">
          <ac:chgData name="Matthew Weber" userId="cb8fa425-774b-40a7-b0f2-d5b57e79fa6f" providerId="ADAL" clId="{0594C980-1F45-4FA6-9A0E-DEFDA89E183E}" dt="2024-07-01T17:38:15.572" v="100"/>
          <ac:picMkLst>
            <pc:docMk/>
            <pc:sldMk cId="2923562659" sldId="257"/>
            <ac:picMk id="1026" creationId="{80EB45B1-6D0F-347F-7B05-76AA696B8D40}"/>
          </ac:picMkLst>
        </pc:picChg>
        <pc:picChg chg="add mod">
          <ac:chgData name="Matthew Weber" userId="cb8fa425-774b-40a7-b0f2-d5b57e79fa6f" providerId="ADAL" clId="{0594C980-1F45-4FA6-9A0E-DEFDA89E183E}" dt="2024-07-01T17:38:52.170" v="105" actId="26606"/>
          <ac:picMkLst>
            <pc:docMk/>
            <pc:sldMk cId="2923562659" sldId="257"/>
            <ac:picMk id="1027" creationId="{0E63F4FF-4768-EC64-58D1-9180E1F08613}"/>
          </ac:picMkLst>
        </pc:picChg>
      </pc:sldChg>
      <pc:sldChg chg="addSp delSp modSp mod">
        <pc:chgData name="Matthew Weber" userId="cb8fa425-774b-40a7-b0f2-d5b57e79fa6f" providerId="ADAL" clId="{0594C980-1F45-4FA6-9A0E-DEFDA89E183E}" dt="2024-07-01T17:59:35.228" v="512" actId="1076"/>
        <pc:sldMkLst>
          <pc:docMk/>
          <pc:sldMk cId="754623724" sldId="258"/>
        </pc:sldMkLst>
        <pc:spChg chg="mod">
          <ac:chgData name="Matthew Weber" userId="cb8fa425-774b-40a7-b0f2-d5b57e79fa6f" providerId="ADAL" clId="{0594C980-1F45-4FA6-9A0E-DEFDA89E183E}" dt="2024-07-01T17:44:38.079" v="439" actId="1076"/>
          <ac:spMkLst>
            <pc:docMk/>
            <pc:sldMk cId="754623724" sldId="258"/>
            <ac:spMk id="2" creationId="{51C08503-DA61-147C-F172-6AB2F4E1D578}"/>
          </ac:spMkLst>
        </pc:spChg>
        <pc:spChg chg="mod">
          <ac:chgData name="Matthew Weber" userId="cb8fa425-774b-40a7-b0f2-d5b57e79fa6f" providerId="ADAL" clId="{0594C980-1F45-4FA6-9A0E-DEFDA89E183E}" dt="2024-07-01T17:53:51.254" v="471" actId="2710"/>
          <ac:spMkLst>
            <pc:docMk/>
            <pc:sldMk cId="754623724" sldId="258"/>
            <ac:spMk id="3" creationId="{8F4C1733-6E4C-D12A-B536-419328C4EDAA}"/>
          </ac:spMkLst>
        </pc:spChg>
        <pc:spChg chg="mod">
          <ac:chgData name="Matthew Weber" userId="cb8fa425-774b-40a7-b0f2-d5b57e79fa6f" providerId="ADAL" clId="{0594C980-1F45-4FA6-9A0E-DEFDA89E183E}" dt="2024-07-01T17:39:36.114" v="111"/>
          <ac:spMkLst>
            <pc:docMk/>
            <pc:sldMk cId="754623724" sldId="258"/>
            <ac:spMk id="9" creationId="{36062B9A-8296-21EA-A16B-3D1922CD3162}"/>
          </ac:spMkLst>
        </pc:spChg>
        <pc:spChg chg="mod">
          <ac:chgData name="Matthew Weber" userId="cb8fa425-774b-40a7-b0f2-d5b57e79fa6f" providerId="ADAL" clId="{0594C980-1F45-4FA6-9A0E-DEFDA89E183E}" dt="2024-07-01T17:39:36.114" v="111"/>
          <ac:spMkLst>
            <pc:docMk/>
            <pc:sldMk cId="754623724" sldId="258"/>
            <ac:spMk id="14" creationId="{9C27353B-6042-7474-DD42-5FE33E818D91}"/>
          </ac:spMkLst>
        </pc:spChg>
        <pc:spChg chg="add mod">
          <ac:chgData name="Matthew Weber" userId="cb8fa425-774b-40a7-b0f2-d5b57e79fa6f" providerId="ADAL" clId="{0594C980-1F45-4FA6-9A0E-DEFDA89E183E}" dt="2024-07-01T17:39:36.114" v="111"/>
          <ac:spMkLst>
            <pc:docMk/>
            <pc:sldMk cId="754623724" sldId="258"/>
            <ac:spMk id="15" creationId="{00196A6A-A08B-96A7-69AB-B82EC9E2026E}"/>
          </ac:spMkLst>
        </pc:spChg>
        <pc:spChg chg="add mod">
          <ac:chgData name="Matthew Weber" userId="cb8fa425-774b-40a7-b0f2-d5b57e79fa6f" providerId="ADAL" clId="{0594C980-1F45-4FA6-9A0E-DEFDA89E183E}" dt="2024-07-01T17:39:36.114" v="111"/>
          <ac:spMkLst>
            <pc:docMk/>
            <pc:sldMk cId="754623724" sldId="258"/>
            <ac:spMk id="16" creationId="{AD682241-09AC-3A9C-B755-006C88558C9D}"/>
          </ac:spMkLst>
        </pc:spChg>
        <pc:spChg chg="add mod">
          <ac:chgData name="Matthew Weber" userId="cb8fa425-774b-40a7-b0f2-d5b57e79fa6f" providerId="ADAL" clId="{0594C980-1F45-4FA6-9A0E-DEFDA89E183E}" dt="2024-07-01T17:39:36.114" v="111"/>
          <ac:spMkLst>
            <pc:docMk/>
            <pc:sldMk cId="754623724" sldId="258"/>
            <ac:spMk id="17" creationId="{5BF84633-3AAD-2EC1-E50C-CA50CF2061E3}"/>
          </ac:spMkLst>
        </pc:spChg>
        <pc:spChg chg="add">
          <ac:chgData name="Matthew Weber" userId="cb8fa425-774b-40a7-b0f2-d5b57e79fa6f" providerId="ADAL" clId="{0594C980-1F45-4FA6-9A0E-DEFDA89E183E}" dt="2024-07-01T17:40:21.106" v="112"/>
          <ac:spMkLst>
            <pc:docMk/>
            <pc:sldMk cId="754623724" sldId="258"/>
            <ac:spMk id="18" creationId="{E9A27E3B-2A7C-AFE3-334F-2A13DA4F00AD}"/>
          </ac:spMkLst>
        </pc:spChg>
        <pc:spChg chg="add">
          <ac:chgData name="Matthew Weber" userId="cb8fa425-774b-40a7-b0f2-d5b57e79fa6f" providerId="ADAL" clId="{0594C980-1F45-4FA6-9A0E-DEFDA89E183E}" dt="2024-07-01T17:40:21.106" v="112"/>
          <ac:spMkLst>
            <pc:docMk/>
            <pc:sldMk cId="754623724" sldId="258"/>
            <ac:spMk id="22" creationId="{11BDBDDB-AA53-FD0F-8CD2-494DA4B6B290}"/>
          </ac:spMkLst>
        </pc:spChg>
        <pc:spChg chg="add mod">
          <ac:chgData name="Matthew Weber" userId="cb8fa425-774b-40a7-b0f2-d5b57e79fa6f" providerId="ADAL" clId="{0594C980-1F45-4FA6-9A0E-DEFDA89E183E}" dt="2024-07-01T17:59:08.025" v="506"/>
          <ac:spMkLst>
            <pc:docMk/>
            <pc:sldMk cId="754623724" sldId="258"/>
            <ac:spMk id="25" creationId="{7ACB24BD-9CD7-013A-7FD2-221880A1D9CB}"/>
          </ac:spMkLst>
        </pc:spChg>
        <pc:spChg chg="add mod">
          <ac:chgData name="Matthew Weber" userId="cb8fa425-774b-40a7-b0f2-d5b57e79fa6f" providerId="ADAL" clId="{0594C980-1F45-4FA6-9A0E-DEFDA89E183E}" dt="2024-07-01T17:59:16.346" v="508" actId="1076"/>
          <ac:spMkLst>
            <pc:docMk/>
            <pc:sldMk cId="754623724" sldId="258"/>
            <ac:spMk id="26" creationId="{ECEBFAFE-F392-F505-526A-3F9074EC6C8E}"/>
          </ac:spMkLst>
        </pc:spChg>
        <pc:spChg chg="add del mod">
          <ac:chgData name="Matthew Weber" userId="cb8fa425-774b-40a7-b0f2-d5b57e79fa6f" providerId="ADAL" clId="{0594C980-1F45-4FA6-9A0E-DEFDA89E183E}" dt="2024-07-01T17:59:24.269" v="510" actId="478"/>
          <ac:spMkLst>
            <pc:docMk/>
            <pc:sldMk cId="754623724" sldId="258"/>
            <ac:spMk id="27" creationId="{630896AE-923F-F9E2-67F7-C4632AC07982}"/>
          </ac:spMkLst>
        </pc:spChg>
        <pc:spChg chg="add mod">
          <ac:chgData name="Matthew Weber" userId="cb8fa425-774b-40a7-b0f2-d5b57e79fa6f" providerId="ADAL" clId="{0594C980-1F45-4FA6-9A0E-DEFDA89E183E}" dt="2024-07-01T17:59:35.228" v="512" actId="1076"/>
          <ac:spMkLst>
            <pc:docMk/>
            <pc:sldMk cId="754623724" sldId="258"/>
            <ac:spMk id="28" creationId="{1E4CC2EA-B3E7-7DEC-371C-432750ECA60F}"/>
          </ac:spMkLst>
        </pc:spChg>
        <pc:grpChg chg="del">
          <ac:chgData name="Matthew Weber" userId="cb8fa425-774b-40a7-b0f2-d5b57e79fa6f" providerId="ADAL" clId="{0594C980-1F45-4FA6-9A0E-DEFDA89E183E}" dt="2024-07-01T17:41:23.753" v="119" actId="478"/>
          <ac:grpSpMkLst>
            <pc:docMk/>
            <pc:sldMk cId="754623724" sldId="258"/>
            <ac:grpSpMk id="4" creationId="{F8228F8D-7F5F-CB62-C6A0-FFF27AC4AC7A}"/>
          </ac:grpSpMkLst>
        </pc:grpChg>
        <pc:grpChg chg="add del mod">
          <ac:chgData name="Matthew Weber" userId="cb8fa425-774b-40a7-b0f2-d5b57e79fa6f" providerId="ADAL" clId="{0594C980-1F45-4FA6-9A0E-DEFDA89E183E}" dt="2024-07-01T17:39:36.114" v="111"/>
          <ac:grpSpMkLst>
            <pc:docMk/>
            <pc:sldMk cId="754623724" sldId="258"/>
            <ac:grpSpMk id="7" creationId="{BF203D8E-2412-6B22-AEE0-0558F17EC9E4}"/>
          </ac:grpSpMkLst>
        </pc:grpChg>
        <pc:grpChg chg="add mod">
          <ac:chgData name="Matthew Weber" userId="cb8fa425-774b-40a7-b0f2-d5b57e79fa6f" providerId="ADAL" clId="{0594C980-1F45-4FA6-9A0E-DEFDA89E183E}" dt="2024-07-01T17:39:36.114" v="111"/>
          <ac:grpSpMkLst>
            <pc:docMk/>
            <pc:sldMk cId="754623724" sldId="258"/>
            <ac:grpSpMk id="10" creationId="{4F21F847-9C32-609E-60D4-C58EB6D90C37}"/>
          </ac:grpSpMkLst>
        </pc:grpChg>
        <pc:grpChg chg="add">
          <ac:chgData name="Matthew Weber" userId="cb8fa425-774b-40a7-b0f2-d5b57e79fa6f" providerId="ADAL" clId="{0594C980-1F45-4FA6-9A0E-DEFDA89E183E}" dt="2024-07-01T17:40:21.106" v="112"/>
          <ac:grpSpMkLst>
            <pc:docMk/>
            <pc:sldMk cId="754623724" sldId="258"/>
            <ac:grpSpMk id="19" creationId="{560BF9F9-AE5B-C8A1-0528-7E489364B0B1}"/>
          </ac:grpSpMkLst>
        </pc:grpChg>
        <pc:picChg chg="mod">
          <ac:chgData name="Matthew Weber" userId="cb8fa425-774b-40a7-b0f2-d5b57e79fa6f" providerId="ADAL" clId="{0594C980-1F45-4FA6-9A0E-DEFDA89E183E}" dt="2024-07-01T17:39:36.114" v="111"/>
          <ac:picMkLst>
            <pc:docMk/>
            <pc:sldMk cId="754623724" sldId="258"/>
            <ac:picMk id="8" creationId="{8D732455-C0F6-C56D-ADFB-88E9AB0AC4F5}"/>
          </ac:picMkLst>
        </pc:picChg>
        <pc:picChg chg="mod">
          <ac:chgData name="Matthew Weber" userId="cb8fa425-774b-40a7-b0f2-d5b57e79fa6f" providerId="ADAL" clId="{0594C980-1F45-4FA6-9A0E-DEFDA89E183E}" dt="2024-07-01T17:39:36.114" v="111"/>
          <ac:picMkLst>
            <pc:docMk/>
            <pc:sldMk cId="754623724" sldId="258"/>
            <ac:picMk id="12" creationId="{72439162-35C9-6C5C-0A63-008EB2C73F72}"/>
          </ac:picMkLst>
        </pc:picChg>
        <pc:picChg chg="add mod">
          <ac:chgData name="Matthew Weber" userId="cb8fa425-774b-40a7-b0f2-d5b57e79fa6f" providerId="ADAL" clId="{0594C980-1F45-4FA6-9A0E-DEFDA89E183E}" dt="2024-07-01T17:58:51.832" v="503" actId="1076"/>
          <ac:picMkLst>
            <pc:docMk/>
            <pc:sldMk cId="754623724" sldId="258"/>
            <ac:picMk id="23" creationId="{39CC0161-A8D2-7E47-8243-0B45DA087C09}"/>
          </ac:picMkLst>
        </pc:picChg>
        <pc:picChg chg="add mod">
          <ac:chgData name="Matthew Weber" userId="cb8fa425-774b-40a7-b0f2-d5b57e79fa6f" providerId="ADAL" clId="{0594C980-1F45-4FA6-9A0E-DEFDA89E183E}" dt="2024-07-01T17:59:01.203" v="505" actId="1076"/>
          <ac:picMkLst>
            <pc:docMk/>
            <pc:sldMk cId="754623724" sldId="258"/>
            <ac:picMk id="24" creationId="{2476B76F-C8BA-4407-BAE9-755508F41465}"/>
          </ac:picMkLst>
        </pc:picChg>
      </pc:sldChg>
      <pc:sldChg chg="addSp delSp modSp mod">
        <pc:chgData name="Matthew Weber" userId="cb8fa425-774b-40a7-b0f2-d5b57e79fa6f" providerId="ADAL" clId="{0594C980-1F45-4FA6-9A0E-DEFDA89E183E}" dt="2024-07-01T18:51:08.852" v="870" actId="1076"/>
        <pc:sldMkLst>
          <pc:docMk/>
          <pc:sldMk cId="4169116557" sldId="259"/>
        </pc:sldMkLst>
        <pc:spChg chg="mod">
          <ac:chgData name="Matthew Weber" userId="cb8fa425-774b-40a7-b0f2-d5b57e79fa6f" providerId="ADAL" clId="{0594C980-1F45-4FA6-9A0E-DEFDA89E183E}" dt="2024-07-01T17:54:38.092" v="474" actId="26606"/>
          <ac:spMkLst>
            <pc:docMk/>
            <pc:sldMk cId="4169116557" sldId="259"/>
            <ac:spMk id="2" creationId="{51C08503-DA61-147C-F172-6AB2F4E1D578}"/>
          </ac:spMkLst>
        </pc:spChg>
        <pc:spChg chg="mod">
          <ac:chgData name="Matthew Weber" userId="cb8fa425-774b-40a7-b0f2-d5b57e79fa6f" providerId="ADAL" clId="{0594C980-1F45-4FA6-9A0E-DEFDA89E183E}" dt="2024-07-01T18:50:23.607" v="852" actId="20577"/>
          <ac:spMkLst>
            <pc:docMk/>
            <pc:sldMk cId="4169116557" sldId="259"/>
            <ac:spMk id="3" creationId="{8F4C1733-6E4C-D12A-B536-419328C4EDAA}"/>
          </ac:spMkLst>
        </pc:spChg>
        <pc:spChg chg="add del mod">
          <ac:chgData name="Matthew Weber" userId="cb8fa425-774b-40a7-b0f2-d5b57e79fa6f" providerId="ADAL" clId="{0594C980-1F45-4FA6-9A0E-DEFDA89E183E}" dt="2024-07-01T18:00:14.738" v="514" actId="478"/>
          <ac:spMkLst>
            <pc:docMk/>
            <pc:sldMk cId="4169116557" sldId="259"/>
            <ac:spMk id="4" creationId="{CC1F3969-C1D3-15E0-3AF5-17F155934037}"/>
          </ac:spMkLst>
        </pc:spChg>
        <pc:spChg chg="add del mod">
          <ac:chgData name="Matthew Weber" userId="cb8fa425-774b-40a7-b0f2-d5b57e79fa6f" providerId="ADAL" clId="{0594C980-1F45-4FA6-9A0E-DEFDA89E183E}" dt="2024-07-01T18:00:17.140" v="516" actId="478"/>
          <ac:spMkLst>
            <pc:docMk/>
            <pc:sldMk cId="4169116557" sldId="259"/>
            <ac:spMk id="5" creationId="{67F50753-3EF0-7A58-6F7B-C3026B0E685E}"/>
          </ac:spMkLst>
        </pc:spChg>
        <pc:spChg chg="add del mod">
          <ac:chgData name="Matthew Weber" userId="cb8fa425-774b-40a7-b0f2-d5b57e79fa6f" providerId="ADAL" clId="{0594C980-1F45-4FA6-9A0E-DEFDA89E183E}" dt="2024-07-01T18:00:20.008" v="518" actId="478"/>
          <ac:spMkLst>
            <pc:docMk/>
            <pc:sldMk cId="4169116557" sldId="259"/>
            <ac:spMk id="6" creationId="{59FD12B8-2DEB-0CA0-86F8-5DF1BA530690}"/>
          </ac:spMkLst>
        </pc:spChg>
        <pc:spChg chg="del">
          <ac:chgData name="Matthew Weber" userId="cb8fa425-774b-40a7-b0f2-d5b57e79fa6f" providerId="ADAL" clId="{0594C980-1F45-4FA6-9A0E-DEFDA89E183E}" dt="2024-07-01T17:54:38.092" v="474" actId="26606"/>
          <ac:spMkLst>
            <pc:docMk/>
            <pc:sldMk cId="4169116557" sldId="259"/>
            <ac:spMk id="11" creationId="{0E3596DD-156A-473E-9BB3-C6A29F7574E9}"/>
          </ac:spMkLst>
        </pc:spChg>
        <pc:spChg chg="del">
          <ac:chgData name="Matthew Weber" userId="cb8fa425-774b-40a7-b0f2-d5b57e79fa6f" providerId="ADAL" clId="{0594C980-1F45-4FA6-9A0E-DEFDA89E183E}" dt="2024-07-01T17:54:38.092" v="474" actId="26606"/>
          <ac:spMkLst>
            <pc:docMk/>
            <pc:sldMk cId="4169116557" sldId="259"/>
            <ac:spMk id="13" creationId="{2C46C4D6-C474-4E92-B52E-944C1118F7B6}"/>
          </ac:spMkLst>
        </pc:spChg>
        <pc:spChg chg="add mod">
          <ac:chgData name="Matthew Weber" userId="cb8fa425-774b-40a7-b0f2-d5b57e79fa6f" providerId="ADAL" clId="{0594C980-1F45-4FA6-9A0E-DEFDA89E183E}" dt="2024-07-01T18:00:37.656" v="523" actId="20577"/>
          <ac:spMkLst>
            <pc:docMk/>
            <pc:sldMk cId="4169116557" sldId="259"/>
            <ac:spMk id="16" creationId="{3353FB59-E17C-D6A9-4E11-9A5355275901}"/>
          </ac:spMkLst>
        </pc:spChg>
        <pc:spChg chg="add mod">
          <ac:chgData name="Matthew Weber" userId="cb8fa425-774b-40a7-b0f2-d5b57e79fa6f" providerId="ADAL" clId="{0594C980-1F45-4FA6-9A0E-DEFDA89E183E}" dt="2024-07-01T18:50:51.649" v="859" actId="14100"/>
          <ac:spMkLst>
            <pc:docMk/>
            <pc:sldMk cId="4169116557" sldId="259"/>
            <ac:spMk id="20" creationId="{81413D1E-96A5-C895-3A76-DE8E60957497}"/>
          </ac:spMkLst>
        </pc:spChg>
        <pc:spChg chg="add mod">
          <ac:chgData name="Matthew Weber" userId="cb8fa425-774b-40a7-b0f2-d5b57e79fa6f" providerId="ADAL" clId="{0594C980-1F45-4FA6-9A0E-DEFDA89E183E}" dt="2024-07-01T18:51:08.852" v="870" actId="1076"/>
          <ac:spMkLst>
            <pc:docMk/>
            <pc:sldMk cId="4169116557" sldId="259"/>
            <ac:spMk id="21" creationId="{B41ED989-ABBB-D012-4905-813D0612760D}"/>
          </ac:spMkLst>
        </pc:spChg>
        <pc:spChg chg="add del">
          <ac:chgData name="Matthew Weber" userId="cb8fa425-774b-40a7-b0f2-d5b57e79fa6f" providerId="ADAL" clId="{0594C980-1F45-4FA6-9A0E-DEFDA89E183E}" dt="2024-07-01T17:55:07.949" v="478" actId="26606"/>
          <ac:spMkLst>
            <pc:docMk/>
            <pc:sldMk cId="4169116557" sldId="259"/>
            <ac:spMk id="3079" creationId="{0E3596DD-156A-473E-9BB3-C6A29F7574E9}"/>
          </ac:spMkLst>
        </pc:spChg>
        <pc:spChg chg="add del">
          <ac:chgData name="Matthew Weber" userId="cb8fa425-774b-40a7-b0f2-d5b57e79fa6f" providerId="ADAL" clId="{0594C980-1F45-4FA6-9A0E-DEFDA89E183E}" dt="2024-07-01T17:55:07.949" v="478" actId="26606"/>
          <ac:spMkLst>
            <pc:docMk/>
            <pc:sldMk cId="4169116557" sldId="259"/>
            <ac:spMk id="3081" creationId="{2C46C4D6-C474-4E92-B52E-944C1118F7B6}"/>
          </ac:spMkLst>
        </pc:spChg>
        <pc:spChg chg="add del">
          <ac:chgData name="Matthew Weber" userId="cb8fa425-774b-40a7-b0f2-d5b57e79fa6f" providerId="ADAL" clId="{0594C980-1F45-4FA6-9A0E-DEFDA89E183E}" dt="2024-07-01T18:00:35.323" v="521" actId="26606"/>
          <ac:spMkLst>
            <pc:docMk/>
            <pc:sldMk cId="4169116557" sldId="259"/>
            <ac:spMk id="3086" creationId="{F35DB090-93B5-4581-8D71-BB3839684BFF}"/>
          </ac:spMkLst>
        </pc:spChg>
        <pc:spChg chg="add del">
          <ac:chgData name="Matthew Weber" userId="cb8fa425-774b-40a7-b0f2-d5b57e79fa6f" providerId="ADAL" clId="{0594C980-1F45-4FA6-9A0E-DEFDA89E183E}" dt="2024-07-01T18:00:35.323" v="521" actId="26606"/>
          <ac:spMkLst>
            <pc:docMk/>
            <pc:sldMk cId="4169116557" sldId="259"/>
            <ac:spMk id="3088" creationId="{A0DE92DF-4769-4DE9-93FD-EE31271850CA}"/>
          </ac:spMkLst>
        </pc:spChg>
        <pc:spChg chg="add">
          <ac:chgData name="Matthew Weber" userId="cb8fa425-774b-40a7-b0f2-d5b57e79fa6f" providerId="ADAL" clId="{0594C980-1F45-4FA6-9A0E-DEFDA89E183E}" dt="2024-07-01T18:00:35.323" v="521" actId="26606"/>
          <ac:spMkLst>
            <pc:docMk/>
            <pc:sldMk cId="4169116557" sldId="259"/>
            <ac:spMk id="3093" creationId="{0E3596DD-156A-473E-9BB3-C6A29F7574E9}"/>
          </ac:spMkLst>
        </pc:spChg>
        <pc:spChg chg="add">
          <ac:chgData name="Matthew Weber" userId="cb8fa425-774b-40a7-b0f2-d5b57e79fa6f" providerId="ADAL" clId="{0594C980-1F45-4FA6-9A0E-DEFDA89E183E}" dt="2024-07-01T18:00:35.323" v="521" actId="26606"/>
          <ac:spMkLst>
            <pc:docMk/>
            <pc:sldMk cId="4169116557" sldId="259"/>
            <ac:spMk id="3095" creationId="{2C46C4D6-C474-4E92-B52E-944C1118F7B6}"/>
          </ac:spMkLst>
        </pc:spChg>
        <pc:grpChg chg="del">
          <ac:chgData name="Matthew Weber" userId="cb8fa425-774b-40a7-b0f2-d5b57e79fa6f" providerId="ADAL" clId="{0594C980-1F45-4FA6-9A0E-DEFDA89E183E}" dt="2024-07-01T17:54:10.419" v="472" actId="478"/>
          <ac:grpSpMkLst>
            <pc:docMk/>
            <pc:sldMk cId="4169116557" sldId="259"/>
            <ac:grpSpMk id="7" creationId="{0B995C91-22E8-E419-D78A-9D0C2A5EACA0}"/>
          </ac:grpSpMkLst>
        </pc:grpChg>
        <pc:grpChg chg="add del mod">
          <ac:chgData name="Matthew Weber" userId="cb8fa425-774b-40a7-b0f2-d5b57e79fa6f" providerId="ADAL" clId="{0594C980-1F45-4FA6-9A0E-DEFDA89E183E}" dt="2024-07-01T18:41:39.397" v="813" actId="478"/>
          <ac:grpSpMkLst>
            <pc:docMk/>
            <pc:sldMk cId="4169116557" sldId="259"/>
            <ac:grpSpMk id="14" creationId="{40A397CD-3164-4656-8F0B-67B9FC577E4A}"/>
          </ac:grpSpMkLst>
        </pc:grpChg>
        <pc:picChg chg="add mod">
          <ac:chgData name="Matthew Weber" userId="cb8fa425-774b-40a7-b0f2-d5b57e79fa6f" providerId="ADAL" clId="{0594C980-1F45-4FA6-9A0E-DEFDA89E183E}" dt="2024-07-01T18:00:30.629" v="519"/>
          <ac:picMkLst>
            <pc:docMk/>
            <pc:sldMk cId="4169116557" sldId="259"/>
            <ac:picMk id="15" creationId="{C7E1FD41-10C2-C09C-A3D7-4E55C0995C53}"/>
          </ac:picMkLst>
        </pc:picChg>
        <pc:picChg chg="add del mod">
          <ac:chgData name="Matthew Weber" userId="cb8fa425-774b-40a7-b0f2-d5b57e79fa6f" providerId="ADAL" clId="{0594C980-1F45-4FA6-9A0E-DEFDA89E183E}" dt="2024-07-01T18:43:32.202" v="825" actId="478"/>
          <ac:picMkLst>
            <pc:docMk/>
            <pc:sldMk cId="4169116557" sldId="259"/>
            <ac:picMk id="18" creationId="{57D5BFA1-BB4F-922D-C616-0582CC87C2C8}"/>
          </ac:picMkLst>
        </pc:picChg>
        <pc:picChg chg="add mod">
          <ac:chgData name="Matthew Weber" userId="cb8fa425-774b-40a7-b0f2-d5b57e79fa6f" providerId="ADAL" clId="{0594C980-1F45-4FA6-9A0E-DEFDA89E183E}" dt="2024-07-01T18:50:15.524" v="833" actId="1076"/>
          <ac:picMkLst>
            <pc:docMk/>
            <pc:sldMk cId="4169116557" sldId="259"/>
            <ac:picMk id="19" creationId="{CE4151D8-54AD-A032-17CD-8F8682A70309}"/>
          </ac:picMkLst>
        </pc:picChg>
        <pc:picChg chg="add del mod">
          <ac:chgData name="Matthew Weber" userId="cb8fa425-774b-40a7-b0f2-d5b57e79fa6f" providerId="ADAL" clId="{0594C980-1F45-4FA6-9A0E-DEFDA89E183E}" dt="2024-07-01T18:00:13.443" v="513" actId="478"/>
          <ac:picMkLst>
            <pc:docMk/>
            <pc:sldMk cId="4169116557" sldId="259"/>
            <ac:picMk id="3074" creationId="{B070BFC0-7693-23B7-D5EF-EE3FD9FEB50B}"/>
          </ac:picMkLst>
        </pc:picChg>
        <pc:picChg chg="add del mod">
          <ac:chgData name="Matthew Weber" userId="cb8fa425-774b-40a7-b0f2-d5b57e79fa6f" providerId="ADAL" clId="{0594C980-1F45-4FA6-9A0E-DEFDA89E183E}" dt="2024-07-01T18:00:15.940" v="515" actId="478"/>
          <ac:picMkLst>
            <pc:docMk/>
            <pc:sldMk cId="4169116557" sldId="259"/>
            <ac:picMk id="3075" creationId="{23130122-25E3-382F-815E-10957937CF04}"/>
          </ac:picMkLst>
        </pc:picChg>
      </pc:sldChg>
      <pc:sldChg chg="addSp delSp modSp mod">
        <pc:chgData name="Matthew Weber" userId="cb8fa425-774b-40a7-b0f2-d5b57e79fa6f" providerId="ADAL" clId="{0594C980-1F45-4FA6-9A0E-DEFDA89E183E}" dt="2024-07-01T18:54:05.411" v="888" actId="20577"/>
        <pc:sldMkLst>
          <pc:docMk/>
          <pc:sldMk cId="2846251533" sldId="260"/>
        </pc:sldMkLst>
        <pc:spChg chg="mod">
          <ac:chgData name="Matthew Weber" userId="cb8fa425-774b-40a7-b0f2-d5b57e79fa6f" providerId="ADAL" clId="{0594C980-1F45-4FA6-9A0E-DEFDA89E183E}" dt="2024-07-01T18:53:37.103" v="874" actId="26606"/>
          <ac:spMkLst>
            <pc:docMk/>
            <pc:sldMk cId="2846251533" sldId="260"/>
            <ac:spMk id="3" creationId="{8F4C1733-6E4C-D12A-B536-419328C4EDAA}"/>
          </ac:spMkLst>
        </pc:spChg>
        <pc:spChg chg="mod">
          <ac:chgData name="Matthew Weber" userId="cb8fa425-774b-40a7-b0f2-d5b57e79fa6f" providerId="ADAL" clId="{0594C980-1F45-4FA6-9A0E-DEFDA89E183E}" dt="2024-07-01T18:01:57.386" v="534" actId="255"/>
          <ac:spMkLst>
            <pc:docMk/>
            <pc:sldMk cId="2846251533" sldId="260"/>
            <ac:spMk id="6" creationId="{1E2395EF-C7FC-1E5C-3D1C-A1BF22A90CF7}"/>
          </ac:spMkLst>
        </pc:spChg>
        <pc:spChg chg="add mod">
          <ac:chgData name="Matthew Weber" userId="cb8fa425-774b-40a7-b0f2-d5b57e79fa6f" providerId="ADAL" clId="{0594C980-1F45-4FA6-9A0E-DEFDA89E183E}" dt="2024-07-01T18:54:05.411" v="888" actId="20577"/>
          <ac:spMkLst>
            <pc:docMk/>
            <pc:sldMk cId="2846251533" sldId="260"/>
            <ac:spMk id="9" creationId="{03C721ED-5AA3-AA0E-5DB4-AEABAD150259}"/>
          </ac:spMkLst>
        </pc:spChg>
        <pc:spChg chg="del">
          <ac:chgData name="Matthew Weber" userId="cb8fa425-774b-40a7-b0f2-d5b57e79fa6f" providerId="ADAL" clId="{0594C980-1F45-4FA6-9A0E-DEFDA89E183E}" dt="2024-07-01T18:53:37.103" v="874" actId="26606"/>
          <ac:spMkLst>
            <pc:docMk/>
            <pc:sldMk cId="2846251533" sldId="260"/>
            <ac:spMk id="11" creationId="{0E3596DD-156A-473E-9BB3-C6A29F7574E9}"/>
          </ac:spMkLst>
        </pc:spChg>
        <pc:spChg chg="del">
          <ac:chgData name="Matthew Weber" userId="cb8fa425-774b-40a7-b0f2-d5b57e79fa6f" providerId="ADAL" clId="{0594C980-1F45-4FA6-9A0E-DEFDA89E183E}" dt="2024-07-01T18:53:37.103" v="874" actId="26606"/>
          <ac:spMkLst>
            <pc:docMk/>
            <pc:sldMk cId="2846251533" sldId="260"/>
            <ac:spMk id="13" creationId="{2C46C4D6-C474-4E92-B52E-944C1118F7B6}"/>
          </ac:spMkLst>
        </pc:spChg>
        <pc:spChg chg="del">
          <ac:chgData name="Matthew Weber" userId="cb8fa425-774b-40a7-b0f2-d5b57e79fa6f" providerId="ADAL" clId="{0594C980-1F45-4FA6-9A0E-DEFDA89E183E}" dt="2024-07-01T18:53:12.154" v="872" actId="478"/>
          <ac:spMkLst>
            <pc:docMk/>
            <pc:sldMk cId="2846251533" sldId="260"/>
            <ac:spMk id="16" creationId="{B345FFAC-E577-A1D9-15EF-D6BD5B523645}"/>
          </ac:spMkLst>
        </pc:spChg>
        <pc:spChg chg="add del">
          <ac:chgData name="Matthew Weber" userId="cb8fa425-774b-40a7-b0f2-d5b57e79fa6f" providerId="ADAL" clId="{0594C980-1F45-4FA6-9A0E-DEFDA89E183E}" dt="2024-07-01T18:53:47.292" v="876" actId="26606"/>
          <ac:spMkLst>
            <pc:docMk/>
            <pc:sldMk cId="2846251533" sldId="260"/>
            <ac:spMk id="18" creationId="{0E3596DD-156A-473E-9BB3-C6A29F7574E9}"/>
          </ac:spMkLst>
        </pc:spChg>
        <pc:spChg chg="add del">
          <ac:chgData name="Matthew Weber" userId="cb8fa425-774b-40a7-b0f2-d5b57e79fa6f" providerId="ADAL" clId="{0594C980-1F45-4FA6-9A0E-DEFDA89E183E}" dt="2024-07-01T18:53:47.292" v="876" actId="26606"/>
          <ac:spMkLst>
            <pc:docMk/>
            <pc:sldMk cId="2846251533" sldId="260"/>
            <ac:spMk id="20" creationId="{2C46C4D6-C474-4E92-B52E-944C1118F7B6}"/>
          </ac:spMkLst>
        </pc:spChg>
        <pc:spChg chg="add">
          <ac:chgData name="Matthew Weber" userId="cb8fa425-774b-40a7-b0f2-d5b57e79fa6f" providerId="ADAL" clId="{0594C980-1F45-4FA6-9A0E-DEFDA89E183E}" dt="2024-07-01T18:53:47.292" v="876" actId="26606"/>
          <ac:spMkLst>
            <pc:docMk/>
            <pc:sldMk cId="2846251533" sldId="260"/>
            <ac:spMk id="25" creationId="{0E3596DD-156A-473E-9BB3-C6A29F7574E9}"/>
          </ac:spMkLst>
        </pc:spChg>
        <pc:spChg chg="add">
          <ac:chgData name="Matthew Weber" userId="cb8fa425-774b-40a7-b0f2-d5b57e79fa6f" providerId="ADAL" clId="{0594C980-1F45-4FA6-9A0E-DEFDA89E183E}" dt="2024-07-01T18:53:47.292" v="876" actId="26606"/>
          <ac:spMkLst>
            <pc:docMk/>
            <pc:sldMk cId="2846251533" sldId="260"/>
            <ac:spMk id="27" creationId="{2C46C4D6-C474-4E92-B52E-944C1118F7B6}"/>
          </ac:spMkLst>
        </pc:spChg>
        <pc:grpChg chg="del">
          <ac:chgData name="Matthew Weber" userId="cb8fa425-774b-40a7-b0f2-d5b57e79fa6f" providerId="ADAL" clId="{0594C980-1F45-4FA6-9A0E-DEFDA89E183E}" dt="2024-07-01T18:53:10.270" v="871" actId="478"/>
          <ac:grpSpMkLst>
            <pc:docMk/>
            <pc:sldMk cId="2846251533" sldId="260"/>
            <ac:grpSpMk id="4" creationId="{E74837CE-39A1-F5F8-65EB-9FB5742BDADA}"/>
          </ac:grpSpMkLst>
        </pc:grpChg>
        <pc:grpChg chg="add mod">
          <ac:chgData name="Matthew Weber" userId="cb8fa425-774b-40a7-b0f2-d5b57e79fa6f" providerId="ADAL" clId="{0594C980-1F45-4FA6-9A0E-DEFDA89E183E}" dt="2024-07-01T18:53:49.400" v="877" actId="1076"/>
          <ac:grpSpMkLst>
            <pc:docMk/>
            <pc:sldMk cId="2846251533" sldId="260"/>
            <ac:grpSpMk id="7" creationId="{A16CB461-B033-8B32-F398-5C64C5BA1878}"/>
          </ac:grpSpMkLst>
        </pc:grpChg>
        <pc:picChg chg="add mod">
          <ac:chgData name="Matthew Weber" userId="cb8fa425-774b-40a7-b0f2-d5b57e79fa6f" providerId="ADAL" clId="{0594C980-1F45-4FA6-9A0E-DEFDA89E183E}" dt="2024-07-01T18:53:32.243" v="873"/>
          <ac:picMkLst>
            <pc:docMk/>
            <pc:sldMk cId="2846251533" sldId="260"/>
            <ac:picMk id="8" creationId="{014BABD4-C9B1-F82A-3479-C075F81DB5F8}"/>
          </ac:picMkLst>
        </pc:picChg>
      </pc:sldChg>
      <pc:sldChg chg="addSp delSp modSp mod">
        <pc:chgData name="Matthew Weber" userId="cb8fa425-774b-40a7-b0f2-d5b57e79fa6f" providerId="ADAL" clId="{0594C980-1F45-4FA6-9A0E-DEFDA89E183E}" dt="2024-07-01T18:04:11.647" v="558" actId="20577"/>
        <pc:sldMkLst>
          <pc:docMk/>
          <pc:sldMk cId="2595567678" sldId="261"/>
        </pc:sldMkLst>
        <pc:spChg chg="mod">
          <ac:chgData name="Matthew Weber" userId="cb8fa425-774b-40a7-b0f2-d5b57e79fa6f" providerId="ADAL" clId="{0594C980-1F45-4FA6-9A0E-DEFDA89E183E}" dt="2024-07-01T18:04:08.830" v="556" actId="20577"/>
          <ac:spMkLst>
            <pc:docMk/>
            <pc:sldMk cId="2595567678" sldId="261"/>
            <ac:spMk id="3" creationId="{8F4C1733-6E4C-D12A-B536-419328C4EDAA}"/>
          </ac:spMkLst>
        </pc:spChg>
        <pc:spChg chg="add mod">
          <ac:chgData name="Matthew Weber" userId="cb8fa425-774b-40a7-b0f2-d5b57e79fa6f" providerId="ADAL" clId="{0594C980-1F45-4FA6-9A0E-DEFDA89E183E}" dt="2024-07-01T18:04:11.647" v="558" actId="20577"/>
          <ac:spMkLst>
            <pc:docMk/>
            <pc:sldMk cId="2595567678" sldId="261"/>
            <ac:spMk id="6" creationId="{4747360A-A8D4-A1DB-A3AD-68A6D7FF4A12}"/>
          </ac:spMkLst>
        </pc:spChg>
        <pc:grpChg chg="add mod">
          <ac:chgData name="Matthew Weber" userId="cb8fa425-774b-40a7-b0f2-d5b57e79fa6f" providerId="ADAL" clId="{0594C980-1F45-4FA6-9A0E-DEFDA89E183E}" dt="2024-07-01T18:03:41.587" v="548" actId="14100"/>
          <ac:grpSpMkLst>
            <pc:docMk/>
            <pc:sldMk cId="2595567678" sldId="261"/>
            <ac:grpSpMk id="4" creationId="{15FEA588-2160-E49E-F5CB-CC542EC42BE8}"/>
          </ac:grpSpMkLst>
        </pc:grpChg>
        <pc:grpChg chg="del">
          <ac:chgData name="Matthew Weber" userId="cb8fa425-774b-40a7-b0f2-d5b57e79fa6f" providerId="ADAL" clId="{0594C980-1F45-4FA6-9A0E-DEFDA89E183E}" dt="2024-07-01T18:03:05.598" v="540" actId="478"/>
          <ac:grpSpMkLst>
            <pc:docMk/>
            <pc:sldMk cId="2595567678" sldId="261"/>
            <ac:grpSpMk id="7" creationId="{32349804-5EA4-A076-5C34-B395FF53F6D1}"/>
          </ac:grpSpMkLst>
        </pc:grpChg>
        <pc:grpChg chg="del">
          <ac:chgData name="Matthew Weber" userId="cb8fa425-774b-40a7-b0f2-d5b57e79fa6f" providerId="ADAL" clId="{0594C980-1F45-4FA6-9A0E-DEFDA89E183E}" dt="2024-07-01T18:03:28.873" v="542" actId="478"/>
          <ac:grpSpMkLst>
            <pc:docMk/>
            <pc:sldMk cId="2595567678" sldId="261"/>
            <ac:grpSpMk id="10" creationId="{F7FD514C-2720-03C3-A044-F66EA847C118}"/>
          </ac:grpSpMkLst>
        </pc:grpChg>
        <pc:picChg chg="add mod">
          <ac:chgData name="Matthew Weber" userId="cb8fa425-774b-40a7-b0f2-d5b57e79fa6f" providerId="ADAL" clId="{0594C980-1F45-4FA6-9A0E-DEFDA89E183E}" dt="2024-07-01T18:03:27.316" v="541"/>
          <ac:picMkLst>
            <pc:docMk/>
            <pc:sldMk cId="2595567678" sldId="261"/>
            <ac:picMk id="5" creationId="{BD0E1A84-2B77-481A-C8D4-DE7F18A60154}"/>
          </ac:picMkLst>
        </pc:picChg>
      </pc:sldChg>
      <pc:sldChg chg="addSp delSp modSp mod">
        <pc:chgData name="Matthew Weber" userId="cb8fa425-774b-40a7-b0f2-d5b57e79fa6f" providerId="ADAL" clId="{0594C980-1F45-4FA6-9A0E-DEFDA89E183E}" dt="2024-07-01T18:08:00.651" v="621" actId="27636"/>
        <pc:sldMkLst>
          <pc:docMk/>
          <pc:sldMk cId="3183407483" sldId="262"/>
        </pc:sldMkLst>
        <pc:spChg chg="mod">
          <ac:chgData name="Matthew Weber" userId="cb8fa425-774b-40a7-b0f2-d5b57e79fa6f" providerId="ADAL" clId="{0594C980-1F45-4FA6-9A0E-DEFDA89E183E}" dt="2024-07-01T18:08:00.651" v="621" actId="27636"/>
          <ac:spMkLst>
            <pc:docMk/>
            <pc:sldMk cId="3183407483" sldId="262"/>
            <ac:spMk id="3" creationId="{8F4C1733-6E4C-D12A-B536-419328C4EDAA}"/>
          </ac:spMkLst>
        </pc:spChg>
        <pc:spChg chg="add mod">
          <ac:chgData name="Matthew Weber" userId="cb8fa425-774b-40a7-b0f2-d5b57e79fa6f" providerId="ADAL" clId="{0594C980-1F45-4FA6-9A0E-DEFDA89E183E}" dt="2024-07-01T18:07:11.073" v="569"/>
          <ac:spMkLst>
            <pc:docMk/>
            <pc:sldMk cId="3183407483" sldId="262"/>
            <ac:spMk id="9" creationId="{AEB18AEA-905A-B71F-42A7-5C968A74939A}"/>
          </ac:spMkLst>
        </pc:spChg>
        <pc:spChg chg="del">
          <ac:chgData name="Matthew Weber" userId="cb8fa425-774b-40a7-b0f2-d5b57e79fa6f" providerId="ADAL" clId="{0594C980-1F45-4FA6-9A0E-DEFDA89E183E}" dt="2024-07-01T18:07:15.562" v="571" actId="26606"/>
          <ac:spMkLst>
            <pc:docMk/>
            <pc:sldMk cId="3183407483" sldId="262"/>
            <ac:spMk id="11" creationId="{0E3596DD-156A-473E-9BB3-C6A29F7574E9}"/>
          </ac:spMkLst>
        </pc:spChg>
        <pc:spChg chg="add mod">
          <ac:chgData name="Matthew Weber" userId="cb8fa425-774b-40a7-b0f2-d5b57e79fa6f" providerId="ADAL" clId="{0594C980-1F45-4FA6-9A0E-DEFDA89E183E}" dt="2024-07-01T18:07:22.511" v="573" actId="20577"/>
          <ac:spMkLst>
            <pc:docMk/>
            <pc:sldMk cId="3183407483" sldId="262"/>
            <ac:spMk id="12" creationId="{7437ABDA-7F60-C92E-34AC-D6BF48073544}"/>
          </ac:spMkLst>
        </pc:spChg>
        <pc:spChg chg="del">
          <ac:chgData name="Matthew Weber" userId="cb8fa425-774b-40a7-b0f2-d5b57e79fa6f" providerId="ADAL" clId="{0594C980-1F45-4FA6-9A0E-DEFDA89E183E}" dt="2024-07-01T18:07:15.562" v="571" actId="26606"/>
          <ac:spMkLst>
            <pc:docMk/>
            <pc:sldMk cId="3183407483" sldId="262"/>
            <ac:spMk id="13" creationId="{2C46C4D6-C474-4E92-B52E-944C1118F7B6}"/>
          </ac:spMkLst>
        </pc:spChg>
        <pc:spChg chg="add">
          <ac:chgData name="Matthew Weber" userId="cb8fa425-774b-40a7-b0f2-d5b57e79fa6f" providerId="ADAL" clId="{0594C980-1F45-4FA6-9A0E-DEFDA89E183E}" dt="2024-07-01T18:07:15.562" v="571" actId="26606"/>
          <ac:spMkLst>
            <pc:docMk/>
            <pc:sldMk cId="3183407483" sldId="262"/>
            <ac:spMk id="18" creationId="{0E3596DD-156A-473E-9BB3-C6A29F7574E9}"/>
          </ac:spMkLst>
        </pc:spChg>
        <pc:spChg chg="add">
          <ac:chgData name="Matthew Weber" userId="cb8fa425-774b-40a7-b0f2-d5b57e79fa6f" providerId="ADAL" clId="{0594C980-1F45-4FA6-9A0E-DEFDA89E183E}" dt="2024-07-01T18:07:15.562" v="571" actId="26606"/>
          <ac:spMkLst>
            <pc:docMk/>
            <pc:sldMk cId="3183407483" sldId="262"/>
            <ac:spMk id="20" creationId="{2C46C4D6-C474-4E92-B52E-944C1118F7B6}"/>
          </ac:spMkLst>
        </pc:spChg>
        <pc:grpChg chg="del">
          <ac:chgData name="Matthew Weber" userId="cb8fa425-774b-40a7-b0f2-d5b57e79fa6f" providerId="ADAL" clId="{0594C980-1F45-4FA6-9A0E-DEFDA89E183E}" dt="2024-07-01T18:07:13.261" v="570" actId="478"/>
          <ac:grpSpMkLst>
            <pc:docMk/>
            <pc:sldMk cId="3183407483" sldId="262"/>
            <ac:grpSpMk id="4" creationId="{44E66633-36DF-1C51-1370-BE05BC1CB25F}"/>
          </ac:grpSpMkLst>
        </pc:grpChg>
        <pc:grpChg chg="add mod">
          <ac:chgData name="Matthew Weber" userId="cb8fa425-774b-40a7-b0f2-d5b57e79fa6f" providerId="ADAL" clId="{0594C980-1F45-4FA6-9A0E-DEFDA89E183E}" dt="2024-07-01T18:07:15.562" v="571" actId="26606"/>
          <ac:grpSpMkLst>
            <pc:docMk/>
            <pc:sldMk cId="3183407483" sldId="262"/>
            <ac:grpSpMk id="7" creationId="{4039D273-FE69-1DBA-838B-6297044BDAD7}"/>
          </ac:grpSpMkLst>
        </pc:grpChg>
        <pc:grpChg chg="add mod">
          <ac:chgData name="Matthew Weber" userId="cb8fa425-774b-40a7-b0f2-d5b57e79fa6f" providerId="ADAL" clId="{0594C980-1F45-4FA6-9A0E-DEFDA89E183E}" dt="2024-07-01T18:07:11.073" v="569"/>
          <ac:grpSpMkLst>
            <pc:docMk/>
            <pc:sldMk cId="3183407483" sldId="262"/>
            <ac:grpSpMk id="8" creationId="{BD6F4957-5509-E8F2-8408-AEC998A2DC24}"/>
          </ac:grpSpMkLst>
        </pc:grpChg>
        <pc:picChg chg="add mod">
          <ac:chgData name="Matthew Weber" userId="cb8fa425-774b-40a7-b0f2-d5b57e79fa6f" providerId="ADAL" clId="{0594C980-1F45-4FA6-9A0E-DEFDA89E183E}" dt="2024-07-01T18:07:11.073" v="569"/>
          <ac:picMkLst>
            <pc:docMk/>
            <pc:sldMk cId="3183407483" sldId="262"/>
            <ac:picMk id="10" creationId="{984C3677-BF8F-CB80-A49B-511139008C06}"/>
          </ac:picMkLst>
        </pc:picChg>
      </pc:sldChg>
      <pc:sldChg chg="addSp delSp modSp new mod setBg">
        <pc:chgData name="Matthew Weber" userId="cb8fa425-774b-40a7-b0f2-d5b57e79fa6f" providerId="ADAL" clId="{0594C980-1F45-4FA6-9A0E-DEFDA89E183E}" dt="2024-07-01T18:22:23.312" v="710" actId="20577"/>
        <pc:sldMkLst>
          <pc:docMk/>
          <pc:sldMk cId="1045673115" sldId="263"/>
        </pc:sldMkLst>
        <pc:spChg chg="del">
          <ac:chgData name="Matthew Weber" userId="cb8fa425-774b-40a7-b0f2-d5b57e79fa6f" providerId="ADAL" clId="{0594C980-1F45-4FA6-9A0E-DEFDA89E183E}" dt="2024-07-01T18:08:26.878" v="623" actId="478"/>
          <ac:spMkLst>
            <pc:docMk/>
            <pc:sldMk cId="1045673115" sldId="263"/>
            <ac:spMk id="2" creationId="{4D3F28C6-AB00-FE78-80CE-1E21C9598781}"/>
          </ac:spMkLst>
        </pc:spChg>
        <pc:spChg chg="del">
          <ac:chgData name="Matthew Weber" userId="cb8fa425-774b-40a7-b0f2-d5b57e79fa6f" providerId="ADAL" clId="{0594C980-1F45-4FA6-9A0E-DEFDA89E183E}" dt="2024-07-01T18:08:46.919" v="624" actId="478"/>
          <ac:spMkLst>
            <pc:docMk/>
            <pc:sldMk cId="1045673115" sldId="263"/>
            <ac:spMk id="3" creationId="{9DA5B3AB-3B2A-85D4-03FB-5D06F11E039E}"/>
          </ac:spMkLst>
        </pc:spChg>
        <pc:spChg chg="add mod">
          <ac:chgData name="Matthew Weber" userId="cb8fa425-774b-40a7-b0f2-d5b57e79fa6f" providerId="ADAL" clId="{0594C980-1F45-4FA6-9A0E-DEFDA89E183E}" dt="2024-07-01T18:11:07.991" v="636" actId="26606"/>
          <ac:spMkLst>
            <pc:docMk/>
            <pc:sldMk cId="1045673115" sldId="263"/>
            <ac:spMk id="4" creationId="{A18DBBB6-615C-EC95-68E2-9CEEA77A97C0}"/>
          </ac:spMkLst>
        </pc:spChg>
        <pc:spChg chg="add mod">
          <ac:chgData name="Matthew Weber" userId="cb8fa425-774b-40a7-b0f2-d5b57e79fa6f" providerId="ADAL" clId="{0594C980-1F45-4FA6-9A0E-DEFDA89E183E}" dt="2024-07-01T18:11:07.991" v="636" actId="26606"/>
          <ac:spMkLst>
            <pc:docMk/>
            <pc:sldMk cId="1045673115" sldId="263"/>
            <ac:spMk id="5" creationId="{FC3B2A73-4B76-90C0-0193-6567BD9CE906}"/>
          </ac:spMkLst>
        </pc:spChg>
        <pc:spChg chg="add mod">
          <ac:chgData name="Matthew Weber" userId="cb8fa425-774b-40a7-b0f2-d5b57e79fa6f" providerId="ADAL" clId="{0594C980-1F45-4FA6-9A0E-DEFDA89E183E}" dt="2024-07-01T18:22:20.776" v="708" actId="20577"/>
          <ac:spMkLst>
            <pc:docMk/>
            <pc:sldMk cId="1045673115" sldId="263"/>
            <ac:spMk id="8" creationId="{8D8BE8BC-0A6A-5E69-2121-123117AFDA20}"/>
          </ac:spMkLst>
        </pc:spChg>
        <pc:spChg chg="add mod">
          <ac:chgData name="Matthew Weber" userId="cb8fa425-774b-40a7-b0f2-d5b57e79fa6f" providerId="ADAL" clId="{0594C980-1F45-4FA6-9A0E-DEFDA89E183E}" dt="2024-07-01T18:22:23.312" v="710" actId="20577"/>
          <ac:spMkLst>
            <pc:docMk/>
            <pc:sldMk cId="1045673115" sldId="263"/>
            <ac:spMk id="11" creationId="{57ABCF19-0CBC-5613-B19E-8BE0D83DC155}"/>
          </ac:spMkLst>
        </pc:spChg>
        <pc:spChg chg="add">
          <ac:chgData name="Matthew Weber" userId="cb8fa425-774b-40a7-b0f2-d5b57e79fa6f" providerId="ADAL" clId="{0594C980-1F45-4FA6-9A0E-DEFDA89E183E}" dt="2024-07-01T18:11:07.991" v="636" actId="26606"/>
          <ac:spMkLst>
            <pc:docMk/>
            <pc:sldMk cId="1045673115" sldId="263"/>
            <ac:spMk id="16" creationId="{61293230-B0F6-45B1-96D1-13D18E242995}"/>
          </ac:spMkLst>
        </pc:spChg>
        <pc:spChg chg="add">
          <ac:chgData name="Matthew Weber" userId="cb8fa425-774b-40a7-b0f2-d5b57e79fa6f" providerId="ADAL" clId="{0594C980-1F45-4FA6-9A0E-DEFDA89E183E}" dt="2024-07-01T18:11:07.991" v="636" actId="26606"/>
          <ac:spMkLst>
            <pc:docMk/>
            <pc:sldMk cId="1045673115" sldId="263"/>
            <ac:spMk id="18" creationId="{0A1E0707-4985-454B-ACE0-4855BB55875E}"/>
          </ac:spMkLst>
        </pc:spChg>
        <pc:grpChg chg="add mod">
          <ac:chgData name="Matthew Weber" userId="cb8fa425-774b-40a7-b0f2-d5b57e79fa6f" providerId="ADAL" clId="{0594C980-1F45-4FA6-9A0E-DEFDA89E183E}" dt="2024-07-01T18:11:18.240" v="638" actId="1076"/>
          <ac:grpSpMkLst>
            <pc:docMk/>
            <pc:sldMk cId="1045673115" sldId="263"/>
            <ac:grpSpMk id="6" creationId="{FAFE5438-525E-3700-81C9-C06C61F934F2}"/>
          </ac:grpSpMkLst>
        </pc:grpChg>
        <pc:grpChg chg="add mod">
          <ac:chgData name="Matthew Weber" userId="cb8fa425-774b-40a7-b0f2-d5b57e79fa6f" providerId="ADAL" clId="{0594C980-1F45-4FA6-9A0E-DEFDA89E183E}" dt="2024-07-01T18:11:28.056" v="639" actId="1076"/>
          <ac:grpSpMkLst>
            <pc:docMk/>
            <pc:sldMk cId="1045673115" sldId="263"/>
            <ac:grpSpMk id="9" creationId="{75CC120C-E934-5108-01C2-AAE792E4746C}"/>
          </ac:grpSpMkLst>
        </pc:grpChg>
        <pc:picChg chg="add mod">
          <ac:chgData name="Matthew Weber" userId="cb8fa425-774b-40a7-b0f2-d5b57e79fa6f" providerId="ADAL" clId="{0594C980-1F45-4FA6-9A0E-DEFDA89E183E}" dt="2024-07-01T18:10:44.314" v="634"/>
          <ac:picMkLst>
            <pc:docMk/>
            <pc:sldMk cId="1045673115" sldId="263"/>
            <ac:picMk id="7" creationId="{63C3F416-F4ED-D26E-5551-E1D7D3F7A97D}"/>
          </ac:picMkLst>
        </pc:picChg>
        <pc:picChg chg="add mod">
          <ac:chgData name="Matthew Weber" userId="cb8fa425-774b-40a7-b0f2-d5b57e79fa6f" providerId="ADAL" clId="{0594C980-1F45-4FA6-9A0E-DEFDA89E183E}" dt="2024-07-01T18:10:55.507" v="635"/>
          <ac:picMkLst>
            <pc:docMk/>
            <pc:sldMk cId="1045673115" sldId="263"/>
            <ac:picMk id="10" creationId="{2C8D7F35-2596-D468-A183-AF29F4681E55}"/>
          </ac:picMkLst>
        </pc:picChg>
      </pc:sldChg>
      <pc:sldChg chg="addSp delSp modSp new mod setBg">
        <pc:chgData name="Matthew Weber" userId="cb8fa425-774b-40a7-b0f2-d5b57e79fa6f" providerId="ADAL" clId="{0594C980-1F45-4FA6-9A0E-DEFDA89E183E}" dt="2024-07-01T18:14:18.418" v="657" actId="1076"/>
        <pc:sldMkLst>
          <pc:docMk/>
          <pc:sldMk cId="58327656" sldId="264"/>
        </pc:sldMkLst>
        <pc:spChg chg="del">
          <ac:chgData name="Matthew Weber" userId="cb8fa425-774b-40a7-b0f2-d5b57e79fa6f" providerId="ADAL" clId="{0594C980-1F45-4FA6-9A0E-DEFDA89E183E}" dt="2024-07-01T18:12:08.146" v="641" actId="478"/>
          <ac:spMkLst>
            <pc:docMk/>
            <pc:sldMk cId="58327656" sldId="264"/>
            <ac:spMk id="2" creationId="{8FFFB938-314D-9D7F-7605-C03817FD4262}"/>
          </ac:spMkLst>
        </pc:spChg>
        <pc:spChg chg="del">
          <ac:chgData name="Matthew Weber" userId="cb8fa425-774b-40a7-b0f2-d5b57e79fa6f" providerId="ADAL" clId="{0594C980-1F45-4FA6-9A0E-DEFDA89E183E}" dt="2024-07-01T18:12:09.600" v="642" actId="478"/>
          <ac:spMkLst>
            <pc:docMk/>
            <pc:sldMk cId="58327656" sldId="264"/>
            <ac:spMk id="3" creationId="{61470F0D-7E61-5534-13D8-53766EECE0B6}"/>
          </ac:spMkLst>
        </pc:spChg>
        <pc:spChg chg="add mod">
          <ac:chgData name="Matthew Weber" userId="cb8fa425-774b-40a7-b0f2-d5b57e79fa6f" providerId="ADAL" clId="{0594C980-1F45-4FA6-9A0E-DEFDA89E183E}" dt="2024-07-01T18:14:11.719" v="656" actId="2085"/>
          <ac:spMkLst>
            <pc:docMk/>
            <pc:sldMk cId="58327656" sldId="264"/>
            <ac:spMk id="4" creationId="{9C455FB2-AFFA-96EA-F210-ED3C03E0BF66}"/>
          </ac:spMkLst>
        </pc:spChg>
        <pc:spChg chg="add mod">
          <ac:chgData name="Matthew Weber" userId="cb8fa425-774b-40a7-b0f2-d5b57e79fa6f" providerId="ADAL" clId="{0594C980-1F45-4FA6-9A0E-DEFDA89E183E}" dt="2024-07-01T18:14:18.418" v="657" actId="1076"/>
          <ac:spMkLst>
            <pc:docMk/>
            <pc:sldMk cId="58327656" sldId="264"/>
            <ac:spMk id="5" creationId="{68B25490-E417-82E8-3338-729639D4FD41}"/>
          </ac:spMkLst>
        </pc:spChg>
        <pc:spChg chg="add">
          <ac:chgData name="Matthew Weber" userId="cb8fa425-774b-40a7-b0f2-d5b57e79fa6f" providerId="ADAL" clId="{0594C980-1F45-4FA6-9A0E-DEFDA89E183E}" dt="2024-07-01T18:13:53.438" v="653" actId="26606"/>
          <ac:spMkLst>
            <pc:docMk/>
            <pc:sldMk cId="58327656" sldId="264"/>
            <ac:spMk id="10" creationId="{17718681-A12E-49D6-9925-DD7C68176D61}"/>
          </ac:spMkLst>
        </pc:spChg>
        <pc:spChg chg="add">
          <ac:chgData name="Matthew Weber" userId="cb8fa425-774b-40a7-b0f2-d5b57e79fa6f" providerId="ADAL" clId="{0594C980-1F45-4FA6-9A0E-DEFDA89E183E}" dt="2024-07-01T18:13:53.438" v="653" actId="26606"/>
          <ac:spMkLst>
            <pc:docMk/>
            <pc:sldMk cId="58327656" sldId="264"/>
            <ac:spMk id="12" creationId="{FBD77573-9EF2-4C35-8285-A1CF6FBB0EA5}"/>
          </ac:spMkLst>
        </pc:spChg>
      </pc:sldChg>
      <pc:sldChg chg="addSp delSp modSp new mod setBg">
        <pc:chgData name="Matthew Weber" userId="cb8fa425-774b-40a7-b0f2-d5b57e79fa6f" providerId="ADAL" clId="{0594C980-1F45-4FA6-9A0E-DEFDA89E183E}" dt="2024-07-01T18:23:43.547" v="714" actId="20577"/>
        <pc:sldMkLst>
          <pc:docMk/>
          <pc:sldMk cId="567219432" sldId="265"/>
        </pc:sldMkLst>
        <pc:spChg chg="del">
          <ac:chgData name="Matthew Weber" userId="cb8fa425-774b-40a7-b0f2-d5b57e79fa6f" providerId="ADAL" clId="{0594C980-1F45-4FA6-9A0E-DEFDA89E183E}" dt="2024-07-01T18:16:30.504" v="660" actId="478"/>
          <ac:spMkLst>
            <pc:docMk/>
            <pc:sldMk cId="567219432" sldId="265"/>
            <ac:spMk id="2" creationId="{317A3CDF-B52B-3F1F-5BB0-A087FBCE51FD}"/>
          </ac:spMkLst>
        </pc:spChg>
        <pc:spChg chg="del">
          <ac:chgData name="Matthew Weber" userId="cb8fa425-774b-40a7-b0f2-d5b57e79fa6f" providerId="ADAL" clId="{0594C980-1F45-4FA6-9A0E-DEFDA89E183E}" dt="2024-07-01T18:16:29.556" v="659" actId="478"/>
          <ac:spMkLst>
            <pc:docMk/>
            <pc:sldMk cId="567219432" sldId="265"/>
            <ac:spMk id="3" creationId="{91A34D0C-8EFB-E8A5-58B8-B61A1E003FED}"/>
          </ac:spMkLst>
        </pc:spChg>
        <pc:spChg chg="add mod">
          <ac:chgData name="Matthew Weber" userId="cb8fa425-774b-40a7-b0f2-d5b57e79fa6f" providerId="ADAL" clId="{0594C980-1F45-4FA6-9A0E-DEFDA89E183E}" dt="2024-07-01T18:19:21.727" v="685" actId="1076"/>
          <ac:spMkLst>
            <pc:docMk/>
            <pc:sldMk cId="567219432" sldId="265"/>
            <ac:spMk id="4" creationId="{78B0AF90-5CD8-663F-8826-AAA83F92EA35}"/>
          </ac:spMkLst>
        </pc:spChg>
        <pc:spChg chg="add mod">
          <ac:chgData name="Matthew Weber" userId="cb8fa425-774b-40a7-b0f2-d5b57e79fa6f" providerId="ADAL" clId="{0594C980-1F45-4FA6-9A0E-DEFDA89E183E}" dt="2024-07-01T18:23:40.668" v="712" actId="20577"/>
          <ac:spMkLst>
            <pc:docMk/>
            <pc:sldMk cId="567219432" sldId="265"/>
            <ac:spMk id="5" creationId="{06E135F0-7051-6887-594F-C00DE93C4B0F}"/>
          </ac:spMkLst>
        </pc:spChg>
        <pc:spChg chg="add mod">
          <ac:chgData name="Matthew Weber" userId="cb8fa425-774b-40a7-b0f2-d5b57e79fa6f" providerId="ADAL" clId="{0594C980-1F45-4FA6-9A0E-DEFDA89E183E}" dt="2024-07-01T18:23:43.547" v="714" actId="20577"/>
          <ac:spMkLst>
            <pc:docMk/>
            <pc:sldMk cId="567219432" sldId="265"/>
            <ac:spMk id="8" creationId="{25FC5970-5D90-40CA-2940-AB2EB3BEF668}"/>
          </ac:spMkLst>
        </pc:spChg>
        <pc:spChg chg="add">
          <ac:chgData name="Matthew Weber" userId="cb8fa425-774b-40a7-b0f2-d5b57e79fa6f" providerId="ADAL" clId="{0594C980-1F45-4FA6-9A0E-DEFDA89E183E}" dt="2024-07-01T18:18:22.770" v="679" actId="26606"/>
          <ac:spMkLst>
            <pc:docMk/>
            <pc:sldMk cId="567219432" sldId="265"/>
            <ac:spMk id="10" creationId="{17718681-A12E-49D6-9925-DD7C68176D61}"/>
          </ac:spMkLst>
        </pc:spChg>
        <pc:spChg chg="add">
          <ac:chgData name="Matthew Weber" userId="cb8fa425-774b-40a7-b0f2-d5b57e79fa6f" providerId="ADAL" clId="{0594C980-1F45-4FA6-9A0E-DEFDA89E183E}" dt="2024-07-01T18:18:22.770" v="679" actId="26606"/>
          <ac:spMkLst>
            <pc:docMk/>
            <pc:sldMk cId="567219432" sldId="265"/>
            <ac:spMk id="12" creationId="{FBD77573-9EF2-4C35-8285-A1CF6FBB0EA5}"/>
          </ac:spMkLst>
        </pc:spChg>
        <pc:grpChg chg="add mod">
          <ac:chgData name="Matthew Weber" userId="cb8fa425-774b-40a7-b0f2-d5b57e79fa6f" providerId="ADAL" clId="{0594C980-1F45-4FA6-9A0E-DEFDA89E183E}" dt="2024-07-01T18:20:45.112" v="690" actId="1076"/>
          <ac:grpSpMkLst>
            <pc:docMk/>
            <pc:sldMk cId="567219432" sldId="265"/>
            <ac:grpSpMk id="6" creationId="{1726C425-B8AA-CFD2-4E14-16C218C93C9E}"/>
          </ac:grpSpMkLst>
        </pc:grpChg>
        <pc:picChg chg="add mod">
          <ac:chgData name="Matthew Weber" userId="cb8fa425-774b-40a7-b0f2-d5b57e79fa6f" providerId="ADAL" clId="{0594C980-1F45-4FA6-9A0E-DEFDA89E183E}" dt="2024-07-01T18:20:31.517" v="688"/>
          <ac:picMkLst>
            <pc:docMk/>
            <pc:sldMk cId="567219432" sldId="265"/>
            <ac:picMk id="7" creationId="{A3C4D4D4-4AE1-334D-2928-6619783313B4}"/>
          </ac:picMkLst>
        </pc:picChg>
      </pc:sldChg>
      <pc:sldChg chg="addSp delSp modSp new mod setBg">
        <pc:chgData name="Matthew Weber" userId="cb8fa425-774b-40a7-b0f2-d5b57e79fa6f" providerId="ADAL" clId="{0594C980-1F45-4FA6-9A0E-DEFDA89E183E}" dt="2024-07-01T18:46:14.724" v="826" actId="1076"/>
        <pc:sldMkLst>
          <pc:docMk/>
          <pc:sldMk cId="94366872" sldId="266"/>
        </pc:sldMkLst>
        <pc:spChg chg="del">
          <ac:chgData name="Matthew Weber" userId="cb8fa425-774b-40a7-b0f2-d5b57e79fa6f" providerId="ADAL" clId="{0594C980-1F45-4FA6-9A0E-DEFDA89E183E}" dt="2024-07-01T18:24:35.437" v="716" actId="478"/>
          <ac:spMkLst>
            <pc:docMk/>
            <pc:sldMk cId="94366872" sldId="266"/>
            <ac:spMk id="2" creationId="{800951A3-30B5-1723-40E7-11AACE95B471}"/>
          </ac:spMkLst>
        </pc:spChg>
        <pc:spChg chg="del">
          <ac:chgData name="Matthew Weber" userId="cb8fa425-774b-40a7-b0f2-d5b57e79fa6f" providerId="ADAL" clId="{0594C980-1F45-4FA6-9A0E-DEFDA89E183E}" dt="2024-07-01T18:24:33.274" v="715" actId="478"/>
          <ac:spMkLst>
            <pc:docMk/>
            <pc:sldMk cId="94366872" sldId="266"/>
            <ac:spMk id="3" creationId="{DB2BEFFF-7BD4-44E3-BCA7-B94B9632F88B}"/>
          </ac:spMkLst>
        </pc:spChg>
        <pc:spChg chg="add mod">
          <ac:chgData name="Matthew Weber" userId="cb8fa425-774b-40a7-b0f2-d5b57e79fa6f" providerId="ADAL" clId="{0594C980-1F45-4FA6-9A0E-DEFDA89E183E}" dt="2024-07-01T18:46:14.724" v="826" actId="1076"/>
          <ac:spMkLst>
            <pc:docMk/>
            <pc:sldMk cId="94366872" sldId="266"/>
            <ac:spMk id="4" creationId="{BDE71733-30A1-082F-657F-52DA27A05445}"/>
          </ac:spMkLst>
        </pc:spChg>
        <pc:spChg chg="add mod">
          <ac:chgData name="Matthew Weber" userId="cb8fa425-774b-40a7-b0f2-d5b57e79fa6f" providerId="ADAL" clId="{0594C980-1F45-4FA6-9A0E-DEFDA89E183E}" dt="2024-07-01T18:28:59.647" v="779" actId="26606"/>
          <ac:spMkLst>
            <pc:docMk/>
            <pc:sldMk cId="94366872" sldId="266"/>
            <ac:spMk id="5" creationId="{1E4AA04B-610E-50B1-5E5A-8CBE246FC9C4}"/>
          </ac:spMkLst>
        </pc:spChg>
        <pc:spChg chg="add mod">
          <ac:chgData name="Matthew Weber" userId="cb8fa425-774b-40a7-b0f2-d5b57e79fa6f" providerId="ADAL" clId="{0594C980-1F45-4FA6-9A0E-DEFDA89E183E}" dt="2024-07-01T18:29:22.869" v="781" actId="1076"/>
          <ac:spMkLst>
            <pc:docMk/>
            <pc:sldMk cId="94366872" sldId="266"/>
            <ac:spMk id="7" creationId="{08F1C0B6-6CBD-7EC8-D5BF-E61EF6B681A1}"/>
          </ac:spMkLst>
        </pc:spChg>
        <pc:spChg chg="add mod">
          <ac:chgData name="Matthew Weber" userId="cb8fa425-774b-40a7-b0f2-d5b57e79fa6f" providerId="ADAL" clId="{0594C980-1F45-4FA6-9A0E-DEFDA89E183E}" dt="2024-07-01T18:29:13.755" v="780" actId="1076"/>
          <ac:spMkLst>
            <pc:docMk/>
            <pc:sldMk cId="94366872" sldId="266"/>
            <ac:spMk id="8" creationId="{56AAEEB2-BE59-8224-4638-7264C66AF9F5}"/>
          </ac:spMkLst>
        </pc:spChg>
        <pc:spChg chg="add">
          <ac:chgData name="Matthew Weber" userId="cb8fa425-774b-40a7-b0f2-d5b57e79fa6f" providerId="ADAL" clId="{0594C980-1F45-4FA6-9A0E-DEFDA89E183E}" dt="2024-07-01T18:28:59.647" v="779" actId="26606"/>
          <ac:spMkLst>
            <pc:docMk/>
            <pc:sldMk cId="94366872" sldId="266"/>
            <ac:spMk id="13" creationId="{0E3596DD-156A-473E-9BB3-C6A29F7574E9}"/>
          </ac:spMkLst>
        </pc:spChg>
        <pc:spChg chg="add">
          <ac:chgData name="Matthew Weber" userId="cb8fa425-774b-40a7-b0f2-d5b57e79fa6f" providerId="ADAL" clId="{0594C980-1F45-4FA6-9A0E-DEFDA89E183E}" dt="2024-07-01T18:28:59.647" v="779" actId="26606"/>
          <ac:spMkLst>
            <pc:docMk/>
            <pc:sldMk cId="94366872" sldId="266"/>
            <ac:spMk id="15" creationId="{2C46C4D6-C474-4E92-B52E-944C1118F7B6}"/>
          </ac:spMkLst>
        </pc:spChg>
        <pc:picChg chg="add mod">
          <ac:chgData name="Matthew Weber" userId="cb8fa425-774b-40a7-b0f2-d5b57e79fa6f" providerId="ADAL" clId="{0594C980-1F45-4FA6-9A0E-DEFDA89E183E}" dt="2024-07-01T18:28:59.647" v="779" actId="26606"/>
          <ac:picMkLst>
            <pc:docMk/>
            <pc:sldMk cId="94366872" sldId="266"/>
            <ac:picMk id="6" creationId="{F6C8C538-3941-91C2-149A-8A9056CE3B72}"/>
          </ac:picMkLst>
        </pc:picChg>
      </pc:sldChg>
      <pc:sldChg chg="addSp delSp modSp new mod setBg">
        <pc:chgData name="Matthew Weber" userId="cb8fa425-774b-40a7-b0f2-d5b57e79fa6f" providerId="ADAL" clId="{0594C980-1F45-4FA6-9A0E-DEFDA89E183E}" dt="2024-07-01T18:46:20.268" v="827" actId="1076"/>
        <pc:sldMkLst>
          <pc:docMk/>
          <pc:sldMk cId="1236306092" sldId="267"/>
        </pc:sldMkLst>
        <pc:spChg chg="del">
          <ac:chgData name="Matthew Weber" userId="cb8fa425-774b-40a7-b0f2-d5b57e79fa6f" providerId="ADAL" clId="{0594C980-1F45-4FA6-9A0E-DEFDA89E183E}" dt="2024-07-01T18:30:17.114" v="783" actId="478"/>
          <ac:spMkLst>
            <pc:docMk/>
            <pc:sldMk cId="1236306092" sldId="267"/>
            <ac:spMk id="2" creationId="{0B52B6AF-CBFA-A832-4CF3-F36842C109B0}"/>
          </ac:spMkLst>
        </pc:spChg>
        <pc:spChg chg="del mod">
          <ac:chgData name="Matthew Weber" userId="cb8fa425-774b-40a7-b0f2-d5b57e79fa6f" providerId="ADAL" clId="{0594C980-1F45-4FA6-9A0E-DEFDA89E183E}" dt="2024-07-01T18:30:19.705" v="785" actId="478"/>
          <ac:spMkLst>
            <pc:docMk/>
            <pc:sldMk cId="1236306092" sldId="267"/>
            <ac:spMk id="3" creationId="{D4832A46-1049-46E8-A682-7039EF5D5271}"/>
          </ac:spMkLst>
        </pc:spChg>
        <pc:spChg chg="add mod">
          <ac:chgData name="Matthew Weber" userId="cb8fa425-774b-40a7-b0f2-d5b57e79fa6f" providerId="ADAL" clId="{0594C980-1F45-4FA6-9A0E-DEFDA89E183E}" dt="2024-07-01T18:46:20.268" v="827" actId="1076"/>
          <ac:spMkLst>
            <pc:docMk/>
            <pc:sldMk cId="1236306092" sldId="267"/>
            <ac:spMk id="4" creationId="{C5C36FE7-6CC2-23D8-A12B-F8BE518926E7}"/>
          </ac:spMkLst>
        </pc:spChg>
        <pc:spChg chg="add mod">
          <ac:chgData name="Matthew Weber" userId="cb8fa425-774b-40a7-b0f2-d5b57e79fa6f" providerId="ADAL" clId="{0594C980-1F45-4FA6-9A0E-DEFDA89E183E}" dt="2024-07-01T18:31:52.077" v="800" actId="20577"/>
          <ac:spMkLst>
            <pc:docMk/>
            <pc:sldMk cId="1236306092" sldId="267"/>
            <ac:spMk id="5" creationId="{9E3F19B7-D421-6AE2-9095-F02DB749A5CF}"/>
          </ac:spMkLst>
        </pc:spChg>
        <pc:spChg chg="add mod">
          <ac:chgData name="Matthew Weber" userId="cb8fa425-774b-40a7-b0f2-d5b57e79fa6f" providerId="ADAL" clId="{0594C980-1F45-4FA6-9A0E-DEFDA89E183E}" dt="2024-07-01T18:32:11.475" v="812" actId="1076"/>
          <ac:spMkLst>
            <pc:docMk/>
            <pc:sldMk cId="1236306092" sldId="267"/>
            <ac:spMk id="8" creationId="{BB4E5746-F75A-EDFB-84C1-526A63121DE8}"/>
          </ac:spMkLst>
        </pc:spChg>
        <pc:spChg chg="add">
          <ac:chgData name="Matthew Weber" userId="cb8fa425-774b-40a7-b0f2-d5b57e79fa6f" providerId="ADAL" clId="{0594C980-1F45-4FA6-9A0E-DEFDA89E183E}" dt="2024-07-01T18:31:42.001" v="798" actId="26606"/>
          <ac:spMkLst>
            <pc:docMk/>
            <pc:sldMk cId="1236306092" sldId="267"/>
            <ac:spMk id="13" creationId="{0E3596DD-156A-473E-9BB3-C6A29F7574E9}"/>
          </ac:spMkLst>
        </pc:spChg>
        <pc:spChg chg="add">
          <ac:chgData name="Matthew Weber" userId="cb8fa425-774b-40a7-b0f2-d5b57e79fa6f" providerId="ADAL" clId="{0594C980-1F45-4FA6-9A0E-DEFDA89E183E}" dt="2024-07-01T18:31:42.001" v="798" actId="26606"/>
          <ac:spMkLst>
            <pc:docMk/>
            <pc:sldMk cId="1236306092" sldId="267"/>
            <ac:spMk id="15" creationId="{2C46C4D6-C474-4E92-B52E-944C1118F7B6}"/>
          </ac:spMkLst>
        </pc:spChg>
        <pc:grpChg chg="add mod">
          <ac:chgData name="Matthew Weber" userId="cb8fa425-774b-40a7-b0f2-d5b57e79fa6f" providerId="ADAL" clId="{0594C980-1F45-4FA6-9A0E-DEFDA89E183E}" dt="2024-07-01T18:31:42.001" v="798" actId="26606"/>
          <ac:grpSpMkLst>
            <pc:docMk/>
            <pc:sldMk cId="1236306092" sldId="267"/>
            <ac:grpSpMk id="6" creationId="{2DD08E62-F6D8-FE6E-6A95-F88081F332E1}"/>
          </ac:grpSpMkLst>
        </pc:grpChg>
        <pc:picChg chg="add mod">
          <ac:chgData name="Matthew Weber" userId="cb8fa425-774b-40a7-b0f2-d5b57e79fa6f" providerId="ADAL" clId="{0594C980-1F45-4FA6-9A0E-DEFDA89E183E}" dt="2024-07-01T18:31:37.375" v="797"/>
          <ac:picMkLst>
            <pc:docMk/>
            <pc:sldMk cId="1236306092" sldId="267"/>
            <ac:picMk id="7" creationId="{4FA33C94-5DF5-D1EE-85D1-128CA95475D4}"/>
          </ac:picMkLst>
        </pc:picChg>
      </pc:sldChg>
    </pc:docChg>
  </pc:docChgLst>
</pc:chgInfo>
</file>

<file path=ppt/media/hdphoto1.wdp>
</file>

<file path=ppt/media/image1.png>
</file>

<file path=ppt/media/image2.jpe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AE5E8-626F-44D8-8B4D-7D46E46F8140}" type="datetimeFigureOut">
              <a:rPr lang="en-US" smtClean="0"/>
              <a:t>8/21/2024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3FC9B1-6EC8-4FD2-88F6-B92D0592C8C8}" type="slidenum">
              <a:rPr lang="en-US" smtClean="0"/>
              <a:t>‹#›</a:t>
            </a:fld>
            <a:endParaRPr lang="en-US"/>
          </a:p>
        </p:txBody>
      </p:sp>
    </p:spTree>
    <p:extLst>
      <p:ext uri="{BB962C8B-B14F-4D97-AF65-F5344CB8AC3E}">
        <p14:creationId xmlns:p14="http://schemas.microsoft.com/office/powerpoint/2010/main" val="55522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3FC9B1-6EC8-4FD2-88F6-B92D0592C8C8}" type="slidenum">
              <a:rPr lang="en-US" smtClean="0"/>
              <a:t>6</a:t>
            </a:fld>
            <a:endParaRPr lang="en-US"/>
          </a:p>
        </p:txBody>
      </p:sp>
    </p:spTree>
    <p:extLst>
      <p:ext uri="{BB962C8B-B14F-4D97-AF65-F5344CB8AC3E}">
        <p14:creationId xmlns:p14="http://schemas.microsoft.com/office/powerpoint/2010/main" val="2170973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34094-CE06-EEAD-E70F-1427421F11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B265ED-8352-085A-4BD8-37D85C0022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C86CBA-629C-A1F8-3227-5C8A7493DE56}"/>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6A6ED1B3-481C-DDC2-D2D9-BD316E68DF8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6862B8-2F84-CC69-696E-492C71838A71}"/>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29275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B6932-4F0F-DD21-BEDF-0396C94BAE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8442AC-1360-C549-D992-B1B7C98307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7916F-E0C6-3716-4C70-5CD5478058E4}"/>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FC986CC2-6DCE-E76D-7AD3-8109255B7E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1681E70-1600-C098-0054-B7E252FF3895}"/>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125162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56B06-CE73-530E-EC48-F540D87331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415938-F6F7-CBD5-DA0D-6F71117C1B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E04BB7-A274-E785-A93A-5BAA61882336}"/>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3035A560-0161-9654-6079-3A9525303E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674E40-D68B-65B3-601D-EFB8FEB4882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02308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68B7F-3C49-F3D1-9228-DAC0C7958B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91CECE-4927-771C-27C5-A4450D2711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69D4DD-5A86-D8A4-6E82-C791C7BF219B}"/>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D42970E8-6AFD-2647-EA9B-67C86BDFD5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93EE4D-043F-2CFC-05C8-7577001FE0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154245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2FBAB-A950-670B-21A0-259760F49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8C11B5-263D-6CCB-59D5-C52CD54268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7AC28F-F368-AE1F-A41D-F848F4300625}"/>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52C0E58C-C56A-DC8D-BE77-1C6B7EA96C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F1D9AE-9F98-CF12-3B00-450B362D5460}"/>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2528856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3180-174E-2D3C-BAA4-64454DEF0A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6D2998-7AB3-91ED-5A87-E5230B57F3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5C19-D8C2-4814-4F2C-6953949135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372CC9-6BBD-24B2-F1B7-5DBAB3AFC523}"/>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6" name="Footer Placeholder 5">
            <a:extLst>
              <a:ext uri="{FF2B5EF4-FFF2-40B4-BE49-F238E27FC236}">
                <a16:creationId xmlns:a16="http://schemas.microsoft.com/office/drawing/2014/main" id="{6AC73542-AD19-AD70-69DC-5B11B82BD5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B1E5D4-6FA4-8B3B-E432-21843935F6CD}"/>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4245502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9B16D-3135-42A7-0A2A-13026625C0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65928C-E602-438E-3788-41493B7A7C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9C62B3-985A-10DD-C768-625002B83D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44931D-6479-83A4-DA5B-BAF263C628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C4039B-E3F0-DF68-FDF9-6E116BCD05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0F142-C0C3-12D5-4653-CF9BE3B5C123}"/>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8" name="Footer Placeholder 7">
            <a:extLst>
              <a:ext uri="{FF2B5EF4-FFF2-40B4-BE49-F238E27FC236}">
                <a16:creationId xmlns:a16="http://schemas.microsoft.com/office/drawing/2014/main" id="{ABC3BF52-B2F5-C744-F7A4-757CCE80F2F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E799C99-2F76-D1E5-FA60-B40E63B3156F}"/>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48721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3A237-70FB-325F-FE8A-7D7E321D25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74DDD3-84BA-F6D9-A945-2ED149268206}"/>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4" name="Footer Placeholder 3">
            <a:extLst>
              <a:ext uri="{FF2B5EF4-FFF2-40B4-BE49-F238E27FC236}">
                <a16:creationId xmlns:a16="http://schemas.microsoft.com/office/drawing/2014/main" id="{866A126D-68F0-D022-817B-AAAA7E65499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8F01807-A85B-F22F-CCB0-14911CC7FC69}"/>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61128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33E8E-5054-A448-078E-B3B29B57F1B7}"/>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3" name="Footer Placeholder 2">
            <a:extLst>
              <a:ext uri="{FF2B5EF4-FFF2-40B4-BE49-F238E27FC236}">
                <a16:creationId xmlns:a16="http://schemas.microsoft.com/office/drawing/2014/main" id="{2B164916-7A5C-4CED-6C84-5EA28A32EE5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98B0877-7949-8753-E09B-CD4EAA0B95AC}"/>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09708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1674-2452-5AF1-89C6-EBEACD5E24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22A97F-F6B1-065E-2C88-1322C87FE3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5C46F-A409-9D12-810D-AA35F89D70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B16A67-D4F8-51ED-A80E-9D925D3DF7F7}"/>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6" name="Footer Placeholder 5">
            <a:extLst>
              <a:ext uri="{FF2B5EF4-FFF2-40B4-BE49-F238E27FC236}">
                <a16:creationId xmlns:a16="http://schemas.microsoft.com/office/drawing/2014/main" id="{DA8BE8DD-AA28-C038-4EDE-77AD789D15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325FD7-03C7-B980-EB24-528E56464EBA}"/>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150661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4363B-1202-C670-A77C-FBEA8AD19D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B278A6-9A0D-7334-590C-5CC0C1D6BF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D04DC78-FE5B-9AC0-0E89-8381A90859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1A4E1-7692-E794-F123-21111AFD09B6}"/>
              </a:ext>
            </a:extLst>
          </p:cNvPr>
          <p:cNvSpPr>
            <a:spLocks noGrp="1"/>
          </p:cNvSpPr>
          <p:nvPr>
            <p:ph type="dt" sz="half" idx="10"/>
          </p:nvPr>
        </p:nvSpPr>
        <p:spPr/>
        <p:txBody>
          <a:bodyPr/>
          <a:lstStyle/>
          <a:p>
            <a:fld id="{1662ED2A-95FA-4B05-9023-C128A1E1200D}" type="datetimeFigureOut">
              <a:rPr lang="en-US" smtClean="0"/>
              <a:t>8/21/2024</a:t>
            </a:fld>
            <a:endParaRPr lang="en-US" dirty="0"/>
          </a:p>
        </p:txBody>
      </p:sp>
      <p:sp>
        <p:nvSpPr>
          <p:cNvPr id="6" name="Footer Placeholder 5">
            <a:extLst>
              <a:ext uri="{FF2B5EF4-FFF2-40B4-BE49-F238E27FC236}">
                <a16:creationId xmlns:a16="http://schemas.microsoft.com/office/drawing/2014/main" id="{83555E4B-A00F-56D5-D521-9EF3582BFE7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1D5FCA8-CEB5-E0C3-0FA2-826BF9783EBE}"/>
              </a:ext>
            </a:extLst>
          </p:cNvPr>
          <p:cNvSpPr>
            <a:spLocks noGrp="1"/>
          </p:cNvSpPr>
          <p:nvPr>
            <p:ph type="sldNum" sz="quarter" idx="12"/>
          </p:nvPr>
        </p:nvSpPr>
        <p:spPr/>
        <p:txBody>
          <a:bodyPr/>
          <a:lstStyle/>
          <a:p>
            <a:fld id="{E02A86C0-CAF3-4AB8-8B84-5155271868B1}" type="slidenum">
              <a:rPr lang="en-US" smtClean="0"/>
              <a:t>‹#›</a:t>
            </a:fld>
            <a:endParaRPr lang="en-US" dirty="0"/>
          </a:p>
        </p:txBody>
      </p:sp>
    </p:spTree>
    <p:extLst>
      <p:ext uri="{BB962C8B-B14F-4D97-AF65-F5344CB8AC3E}">
        <p14:creationId xmlns:p14="http://schemas.microsoft.com/office/powerpoint/2010/main" val="395155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1C48F4-19C8-719E-82F0-AEA1B21B1B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7283C2-2327-BB59-5075-BB86219685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D5789C-D97E-C416-7B9A-B77D8F524E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62ED2A-95FA-4B05-9023-C128A1E1200D}" type="datetimeFigureOut">
              <a:rPr lang="en-US" smtClean="0"/>
              <a:t>8/21/2024</a:t>
            </a:fld>
            <a:endParaRPr lang="en-US" dirty="0"/>
          </a:p>
        </p:txBody>
      </p:sp>
      <p:sp>
        <p:nvSpPr>
          <p:cNvPr id="5" name="Footer Placeholder 4">
            <a:extLst>
              <a:ext uri="{FF2B5EF4-FFF2-40B4-BE49-F238E27FC236}">
                <a16:creationId xmlns:a16="http://schemas.microsoft.com/office/drawing/2014/main" id="{3D7CC9BA-DB28-69F0-B066-4A2CC1CCE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FB67D821-29F1-01BC-E86C-6E042A4633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A86C0-CAF3-4AB8-8B84-5155271868B1}" type="slidenum">
              <a:rPr lang="en-US" smtClean="0"/>
              <a:t>‹#›</a:t>
            </a:fld>
            <a:endParaRPr lang="en-US" dirty="0"/>
          </a:p>
        </p:txBody>
      </p:sp>
    </p:spTree>
    <p:extLst>
      <p:ext uri="{BB962C8B-B14F-4D97-AF65-F5344CB8AC3E}">
        <p14:creationId xmlns:p14="http://schemas.microsoft.com/office/powerpoint/2010/main" val="3983776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cid:22250b37-036a-4985-81cd-d039dea3600c@namprd13.prod.outlook.com"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134706B-150F-487B-B4FB-34C10219C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5FD23E7-C75D-4AFA-A4D4-BE55581109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raphic 1">
            <a:extLst>
              <a:ext uri="{FF2B5EF4-FFF2-40B4-BE49-F238E27FC236}">
                <a16:creationId xmlns:a16="http://schemas.microsoft.com/office/drawing/2014/main" id="{D6705569-F545-4F47-A260-A9202826E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0988541B-C4D0-FD60-CEA4-610494902ED9}"/>
              </a:ext>
            </a:extLst>
          </p:cNvPr>
          <p:cNvSpPr>
            <a:spLocks noGrp="1"/>
          </p:cNvSpPr>
          <p:nvPr>
            <p:ph type="ctrTitle"/>
          </p:nvPr>
        </p:nvSpPr>
        <p:spPr>
          <a:xfrm>
            <a:off x="1465118" y="1998925"/>
            <a:ext cx="8757243" cy="2149412"/>
          </a:xfrm>
        </p:spPr>
        <p:txBody>
          <a:bodyPr>
            <a:normAutofit/>
          </a:bodyPr>
          <a:lstStyle/>
          <a:p>
            <a:r>
              <a:rPr lang="en-US" sz="5200" dirty="0"/>
              <a:t>Block Height Documentation</a:t>
            </a:r>
          </a:p>
        </p:txBody>
      </p:sp>
      <p:sp>
        <p:nvSpPr>
          <p:cNvPr id="3" name="Subtitle 2">
            <a:extLst>
              <a:ext uri="{FF2B5EF4-FFF2-40B4-BE49-F238E27FC236}">
                <a16:creationId xmlns:a16="http://schemas.microsoft.com/office/drawing/2014/main" id="{A811F1A6-A382-AF76-0D86-809F875EE824}"/>
              </a:ext>
            </a:extLst>
          </p:cNvPr>
          <p:cNvSpPr>
            <a:spLocks noGrp="1"/>
          </p:cNvSpPr>
          <p:nvPr>
            <p:ph type="subTitle" idx="1"/>
          </p:nvPr>
        </p:nvSpPr>
        <p:spPr>
          <a:xfrm>
            <a:off x="3880419" y="4300833"/>
            <a:ext cx="4431162" cy="1191873"/>
          </a:xfrm>
        </p:spPr>
        <p:txBody>
          <a:bodyPr>
            <a:normAutofit/>
          </a:bodyPr>
          <a:lstStyle/>
          <a:p>
            <a:r>
              <a:rPr lang="en-US" dirty="0"/>
              <a:t>6.13.24 version 1.0</a:t>
            </a:r>
          </a:p>
        </p:txBody>
      </p:sp>
    </p:spTree>
    <p:extLst>
      <p:ext uri="{BB962C8B-B14F-4D97-AF65-F5344CB8AC3E}">
        <p14:creationId xmlns:p14="http://schemas.microsoft.com/office/powerpoint/2010/main" val="2932703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tack of grey bricks on a yellow machine&#10;&#10;Description automatically generated">
            <a:extLst>
              <a:ext uri="{FF2B5EF4-FFF2-40B4-BE49-F238E27FC236}">
                <a16:creationId xmlns:a16="http://schemas.microsoft.com/office/drawing/2014/main" id="{42C07A94-A754-75CB-C3DA-346EBBF4078D}"/>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6068" r="-2" b="9838"/>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p:spPr>
      </p:pic>
      <p:sp>
        <p:nvSpPr>
          <p:cNvPr id="3" name="Content Placeholder 2">
            <a:extLst>
              <a:ext uri="{FF2B5EF4-FFF2-40B4-BE49-F238E27FC236}">
                <a16:creationId xmlns:a16="http://schemas.microsoft.com/office/drawing/2014/main" id="{6F8127F2-A88E-3587-E460-6FD5C7F273C2}"/>
              </a:ext>
            </a:extLst>
          </p:cNvPr>
          <p:cNvSpPr>
            <a:spLocks noGrp="1"/>
          </p:cNvSpPr>
          <p:nvPr>
            <p:ph idx="1"/>
          </p:nvPr>
        </p:nvSpPr>
        <p:spPr>
          <a:xfrm>
            <a:off x="6513788" y="2333297"/>
            <a:ext cx="4840010" cy="3843666"/>
          </a:xfrm>
        </p:spPr>
        <p:txBody>
          <a:bodyPr>
            <a:normAutofit/>
          </a:bodyPr>
          <a:lstStyle/>
          <a:p>
            <a:r>
              <a:rPr lang="en-US" sz="1900" dirty="0"/>
              <a:t>Assumptions and Prerequisite Skills</a:t>
            </a:r>
          </a:p>
          <a:p>
            <a:pPr marL="800100" lvl="1" indent="-342900">
              <a:spcBef>
                <a:spcPts val="0"/>
              </a:spcBef>
              <a:buFont typeface="Symbol" panose="05050102010706020507" pitchFamily="18" charset="2"/>
              <a:buChar char=""/>
            </a:pPr>
            <a:r>
              <a:rPr lang="en-US" sz="1900" kern="100" dirty="0">
                <a:effectLst/>
                <a:latin typeface="Aptos" panose="020B0004020202020204" pitchFamily="34" charset="0"/>
                <a:ea typeface="Aptos" panose="020B0004020202020204" pitchFamily="34" charset="0"/>
                <a:cs typeface="Times New Roman" panose="02020603050405020304" pitchFamily="18" charset="0"/>
              </a:rPr>
              <a:t>The computer is on and </a:t>
            </a:r>
            <a:r>
              <a:rPr lang="en-US" sz="1900" kern="100" dirty="0" err="1">
                <a:effectLst/>
                <a:latin typeface="Aptos" panose="020B0004020202020204" pitchFamily="34" charset="0"/>
                <a:ea typeface="Aptos" panose="020B0004020202020204" pitchFamily="34" charset="0"/>
                <a:cs typeface="Times New Roman" panose="02020603050405020304" pitchFamily="18" charset="0"/>
              </a:rPr>
              <a:t>IntelliBatch</a:t>
            </a:r>
            <a:r>
              <a:rPr lang="en-US" sz="1900" kern="100" dirty="0">
                <a:effectLst/>
                <a:latin typeface="Aptos" panose="020B0004020202020204" pitchFamily="34" charset="0"/>
                <a:ea typeface="Aptos" panose="020B0004020202020204" pitchFamily="34" charset="0"/>
                <a:cs typeface="Times New Roman" panose="02020603050405020304" pitchFamily="18" charset="0"/>
              </a:rPr>
              <a:t> 3.0 is open</a:t>
            </a:r>
          </a:p>
          <a:p>
            <a:r>
              <a:rPr lang="en-US" sz="1900" dirty="0"/>
              <a:t>Supplies Needed</a:t>
            </a:r>
          </a:p>
          <a:p>
            <a:pPr lvl="1"/>
            <a:r>
              <a:rPr lang="en-US" sz="1900" dirty="0"/>
              <a:t>1 acceptable pallet of blocks</a:t>
            </a:r>
          </a:p>
          <a:p>
            <a:pPr lvl="1"/>
            <a:r>
              <a:rPr lang="en-US" sz="1900" dirty="0"/>
              <a:t>1 acceptable steel pallet</a:t>
            </a:r>
          </a:p>
          <a:p>
            <a:pPr lvl="1"/>
            <a:r>
              <a:rPr lang="en-US" sz="1900" dirty="0"/>
              <a:t>Standard PPE Equipment</a:t>
            </a:r>
          </a:p>
          <a:p>
            <a:pPr lvl="1"/>
            <a:r>
              <a:rPr lang="en-US" sz="1900" dirty="0"/>
              <a:t>12-inch caliper</a:t>
            </a:r>
          </a:p>
          <a:p>
            <a:pPr lvl="1"/>
            <a:r>
              <a:rPr lang="en-US" sz="1900" dirty="0"/>
              <a:t>1 “Easton Block Height </a:t>
            </a:r>
            <a:r>
              <a:rPr lang="en-US" sz="1900" dirty="0" err="1"/>
              <a:t>Checksheet</a:t>
            </a:r>
            <a:r>
              <a:rPr lang="en-US" sz="1900" dirty="0"/>
              <a:t>”</a:t>
            </a:r>
          </a:p>
          <a:p>
            <a:pPr marL="457200" lvl="1" indent="0">
              <a:buNone/>
            </a:pPr>
            <a:endParaRPr lang="en-US" sz="1900" dirty="0"/>
          </a:p>
        </p:txBody>
      </p:sp>
    </p:spTree>
    <p:extLst>
      <p:ext uri="{BB962C8B-B14F-4D97-AF65-F5344CB8AC3E}">
        <p14:creationId xmlns:p14="http://schemas.microsoft.com/office/powerpoint/2010/main" val="2923562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3" y="0"/>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1415845"/>
            <a:ext cx="3888528" cy="5191432"/>
          </a:xfrm>
        </p:spPr>
        <p:txBody>
          <a:bodyPr>
            <a:normAutofit/>
          </a:bodyPr>
          <a:lstStyle/>
          <a:p>
            <a:pPr marL="342900" marR="0" lvl="0" indent="-342900">
              <a:lnSpc>
                <a:spcPct val="100000"/>
              </a:lnSpc>
              <a:spcBef>
                <a:spcPts val="0"/>
              </a:spcBef>
              <a:spcAft>
                <a:spcPts val="800"/>
              </a:spcAft>
              <a:buFont typeface="+mj-lt"/>
              <a:buAutoNum type="arabicPeriod"/>
            </a:pPr>
            <a:r>
              <a:rPr lang="en-US" sz="2000" dirty="0">
                <a:effectLst/>
                <a:latin typeface="Aptos" panose="020B0004020202020204" pitchFamily="34" charset="0"/>
                <a:ea typeface="Aptos" panose="020B0004020202020204" pitchFamily="34" charset="0"/>
                <a:cs typeface="Times New Roman" panose="02020603050405020304" pitchFamily="18" charset="0"/>
              </a:rPr>
              <a:t>Press the “on” button on the caliper. Check and make sure the caliper is set to inches (in). If it isn’t, press the “inch/F” button. Lastly, be sure to close the caliper and check that the value is 0 inches. If it isn’t, press the “zero” button to reset any offset distance (Figure 1)</a:t>
            </a:r>
            <a:endParaRPr lang="en-US" sz="1800" dirty="0"/>
          </a:p>
        </p:txBody>
      </p:sp>
      <p:grpSp>
        <p:nvGrpSpPr>
          <p:cNvPr id="4" name="Group 3">
            <a:extLst>
              <a:ext uri="{FF2B5EF4-FFF2-40B4-BE49-F238E27FC236}">
                <a16:creationId xmlns:a16="http://schemas.microsoft.com/office/drawing/2014/main" id="{E04581A8-9890-C86C-3CD2-E9AD172CF3EC}"/>
              </a:ext>
            </a:extLst>
          </p:cNvPr>
          <p:cNvGrpSpPr/>
          <p:nvPr/>
        </p:nvGrpSpPr>
        <p:grpSpPr>
          <a:xfrm>
            <a:off x="5564932" y="1070614"/>
            <a:ext cx="5946333" cy="4901439"/>
            <a:chOff x="5564932" y="1070614"/>
            <a:chExt cx="5946333" cy="4901439"/>
          </a:xfrm>
        </p:grpSpPr>
        <p:sp>
          <p:nvSpPr>
            <p:cNvPr id="28" name="TextBox 27">
              <a:extLst>
                <a:ext uri="{FF2B5EF4-FFF2-40B4-BE49-F238E27FC236}">
                  <a16:creationId xmlns:a16="http://schemas.microsoft.com/office/drawing/2014/main" id="{1E4CC2EA-B3E7-7DEC-371C-432750ECA60F}"/>
                </a:ext>
              </a:extLst>
            </p:cNvPr>
            <p:cNvSpPr txBox="1"/>
            <p:nvPr/>
          </p:nvSpPr>
          <p:spPr>
            <a:xfrm>
              <a:off x="8063599" y="5602721"/>
              <a:ext cx="964642" cy="369332"/>
            </a:xfrm>
            <a:prstGeom prst="rect">
              <a:avLst/>
            </a:prstGeom>
            <a:solidFill>
              <a:schemeClr val="bg1"/>
            </a:solidFill>
          </p:spPr>
          <p:txBody>
            <a:bodyPr wrap="square" rtlCol="0">
              <a:spAutoFit/>
            </a:bodyPr>
            <a:lstStyle/>
            <a:p>
              <a:r>
                <a:rPr lang="en-US" dirty="0"/>
                <a:t>Figure 1</a:t>
              </a:r>
            </a:p>
          </p:txBody>
        </p:sp>
        <p:pic>
          <p:nvPicPr>
            <p:cNvPr id="1027" name="Picture 3">
              <a:extLst>
                <a:ext uri="{FF2B5EF4-FFF2-40B4-BE49-F238E27FC236}">
                  <a16:creationId xmlns:a16="http://schemas.microsoft.com/office/drawing/2014/main" id="{F869B7D7-168B-FCAB-5E27-35BC3A48E3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6308224" y="327322"/>
              <a:ext cx="4459750" cy="594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754623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00" name="Rectangle 3099">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2" name="Freeform: Shape 310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2. </a:t>
            </a:r>
            <a:r>
              <a:rPr lang="en-US" sz="2000" dirty="0">
                <a:effectLst/>
                <a:latin typeface="Aptos" panose="020B0004020202020204" pitchFamily="34" charset="0"/>
                <a:ea typeface="Aptos" panose="020B0004020202020204" pitchFamily="34" charset="0"/>
                <a:cs typeface="Times New Roman" panose="02020603050405020304" pitchFamily="18" charset="0"/>
              </a:rPr>
              <a:t>Measure the height of the block by expanding the caliper until the end of the ruler is resting on top of the block, and the depth probe is resting on the surface of the pallet (Figure 2)</a:t>
            </a:r>
            <a:endParaRPr lang="en-US" sz="2000" dirty="0"/>
          </a:p>
        </p:txBody>
      </p:sp>
      <p:grpSp>
        <p:nvGrpSpPr>
          <p:cNvPr id="4" name="Group 3">
            <a:extLst>
              <a:ext uri="{FF2B5EF4-FFF2-40B4-BE49-F238E27FC236}">
                <a16:creationId xmlns:a16="http://schemas.microsoft.com/office/drawing/2014/main" id="{319665D7-51BC-9AEB-AE9A-F0228584F2D5}"/>
              </a:ext>
            </a:extLst>
          </p:cNvPr>
          <p:cNvGrpSpPr/>
          <p:nvPr/>
        </p:nvGrpSpPr>
        <p:grpSpPr>
          <a:xfrm>
            <a:off x="7196277" y="643234"/>
            <a:ext cx="3956965" cy="5599874"/>
            <a:chOff x="0" y="0"/>
            <a:chExt cx="2841625" cy="4021735"/>
          </a:xfrm>
        </p:grpSpPr>
        <p:sp>
          <p:nvSpPr>
            <p:cNvPr id="5" name="Text Box 2">
              <a:extLst>
                <a:ext uri="{FF2B5EF4-FFF2-40B4-BE49-F238E27FC236}">
                  <a16:creationId xmlns:a16="http://schemas.microsoft.com/office/drawing/2014/main" id="{A50071D7-A29B-9759-4E25-EFF6F46382A1}"/>
                </a:ext>
              </a:extLst>
            </p:cNvPr>
            <p:cNvSpPr txBox="1">
              <a:spLocks noChangeArrowheads="1"/>
            </p:cNvSpPr>
            <p:nvPr/>
          </p:nvSpPr>
          <p:spPr bwMode="auto">
            <a:xfrm>
              <a:off x="1053884" y="3750590"/>
              <a:ext cx="728345" cy="271145"/>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1271016">
                <a:lnSpc>
                  <a:spcPct val="115000"/>
                </a:lnSpc>
                <a:spcAft>
                  <a:spcPts val="1112"/>
                </a:spcAft>
              </a:pPr>
              <a:r>
                <a:rPr lang="en-US" sz="1668" kern="100" dirty="0">
                  <a:solidFill>
                    <a:schemeClr val="tx1"/>
                  </a:solidFill>
                  <a:latin typeface="Aptos" panose="020B0004020202020204" pitchFamily="34" charset="0"/>
                  <a:ea typeface="+mn-ea"/>
                  <a:cs typeface="Times New Roman" panose="02020603050405020304" pitchFamily="18" charset="0"/>
                </a:rPr>
                <a:t>Figure 2</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Picture 5" descr="A measuring device in a block&#10;&#10;Description automatically generated">
              <a:extLst>
                <a:ext uri="{FF2B5EF4-FFF2-40B4-BE49-F238E27FC236}">
                  <a16:creationId xmlns:a16="http://schemas.microsoft.com/office/drawing/2014/main" id="{B6C6F55A-1352-651D-856B-D2A63E97D0FD}"/>
                </a:ext>
              </a:extLst>
            </p:cNvPr>
            <p:cNvPicPr>
              <a:picLocks noChangeAspect="1"/>
            </p:cNvPicPr>
            <p:nvPr/>
          </p:nvPicPr>
          <p:blipFill>
            <a:blip r:embed="rId2" r:link="rId3" cstate="print">
              <a:extLst>
                <a:ext uri="{28A0092B-C50C-407E-A947-70E740481C1C}">
                  <a14:useLocalDpi xmlns:a14="http://schemas.microsoft.com/office/drawing/2010/main" val="0"/>
                </a:ext>
              </a:extLst>
            </a:blip>
            <a:srcRect/>
            <a:stretch>
              <a:fillRect/>
            </a:stretch>
          </p:blipFill>
          <p:spPr bwMode="auto">
            <a:xfrm>
              <a:off x="0" y="0"/>
              <a:ext cx="2841625" cy="3789045"/>
            </a:xfrm>
            <a:prstGeom prst="rect">
              <a:avLst/>
            </a:prstGeom>
            <a:noFill/>
            <a:ln>
              <a:noFill/>
            </a:ln>
          </p:spPr>
        </p:pic>
      </p:grpSp>
    </p:spTree>
    <p:extLst>
      <p:ext uri="{BB962C8B-B14F-4D97-AF65-F5344CB8AC3E}">
        <p14:creationId xmlns:p14="http://schemas.microsoft.com/office/powerpoint/2010/main" val="41691165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3. </a:t>
            </a:r>
            <a:r>
              <a:rPr lang="en-US" sz="2000" dirty="0">
                <a:effectLst/>
                <a:latin typeface="Aptos" panose="020B0004020202020204" pitchFamily="34" charset="0"/>
                <a:ea typeface="Aptos" panose="020B0004020202020204" pitchFamily="34" charset="0"/>
                <a:cs typeface="Times New Roman" panose="02020603050405020304" pitchFamily="18" charset="0"/>
              </a:rPr>
              <a:t>While a pallet is going through the conveyor, measure each of the 5 parts required for documentation (Figure 3)</a:t>
            </a:r>
            <a:endParaRPr lang="en-US" sz="2000" dirty="0"/>
          </a:p>
        </p:txBody>
      </p:sp>
      <p:grpSp>
        <p:nvGrpSpPr>
          <p:cNvPr id="4" name="Group 3">
            <a:extLst>
              <a:ext uri="{FF2B5EF4-FFF2-40B4-BE49-F238E27FC236}">
                <a16:creationId xmlns:a16="http://schemas.microsoft.com/office/drawing/2014/main" id="{6FA23A0E-F7AA-FB62-F255-AE778F4B3225}"/>
              </a:ext>
            </a:extLst>
          </p:cNvPr>
          <p:cNvGrpSpPr/>
          <p:nvPr/>
        </p:nvGrpSpPr>
        <p:grpSpPr>
          <a:xfrm>
            <a:off x="5119742" y="798887"/>
            <a:ext cx="6925114" cy="5260226"/>
            <a:chOff x="0" y="0"/>
            <a:chExt cx="4657768" cy="3870892"/>
          </a:xfrm>
        </p:grpSpPr>
        <p:grpSp>
          <p:nvGrpSpPr>
            <p:cNvPr id="5" name="Group 4">
              <a:extLst>
                <a:ext uri="{FF2B5EF4-FFF2-40B4-BE49-F238E27FC236}">
                  <a16:creationId xmlns:a16="http://schemas.microsoft.com/office/drawing/2014/main" id="{298DD951-8E3F-3D6F-2B18-53E726933582}"/>
                </a:ext>
              </a:extLst>
            </p:cNvPr>
            <p:cNvGrpSpPr/>
            <p:nvPr/>
          </p:nvGrpSpPr>
          <p:grpSpPr>
            <a:xfrm>
              <a:off x="0" y="0"/>
              <a:ext cx="2800512" cy="3870892"/>
              <a:chOff x="0" y="0"/>
              <a:chExt cx="2800512" cy="3870892"/>
            </a:xfrm>
          </p:grpSpPr>
          <p:grpSp>
            <p:nvGrpSpPr>
              <p:cNvPr id="26" name="Group 25">
                <a:extLst>
                  <a:ext uri="{FF2B5EF4-FFF2-40B4-BE49-F238E27FC236}">
                    <a16:creationId xmlns:a16="http://schemas.microsoft.com/office/drawing/2014/main" id="{72F8A29A-C5C8-8C6C-C722-369B340548BB}"/>
                  </a:ext>
                </a:extLst>
              </p:cNvPr>
              <p:cNvGrpSpPr/>
              <p:nvPr/>
            </p:nvGrpSpPr>
            <p:grpSpPr>
              <a:xfrm>
                <a:off x="85887" y="0"/>
                <a:ext cx="2714625" cy="3870892"/>
                <a:chOff x="77491" y="7749"/>
                <a:chExt cx="2714625" cy="3870892"/>
              </a:xfrm>
            </p:grpSpPr>
            <p:sp>
              <p:nvSpPr>
                <p:cNvPr id="33" name="Text Box 2">
                  <a:extLst>
                    <a:ext uri="{FF2B5EF4-FFF2-40B4-BE49-F238E27FC236}">
                      <a16:creationId xmlns:a16="http://schemas.microsoft.com/office/drawing/2014/main" id="{E97E715C-3166-055F-FE5A-09F8968F0C7F}"/>
                    </a:ext>
                  </a:extLst>
                </p:cNvPr>
                <p:cNvSpPr txBox="1">
                  <a:spLocks noChangeArrowheads="1"/>
                </p:cNvSpPr>
                <p:nvPr/>
              </p:nvSpPr>
              <p:spPr bwMode="auto">
                <a:xfrm>
                  <a:off x="1142000" y="3598606"/>
                  <a:ext cx="715010" cy="280035"/>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kern="100" dirty="0">
                      <a:effectLst/>
                      <a:latin typeface="Aptos" panose="020B0004020202020204" pitchFamily="34" charset="0"/>
                      <a:ea typeface="Aptos" panose="020B0004020202020204" pitchFamily="34" charset="0"/>
                      <a:cs typeface="Times New Roman" panose="02020603050405020304" pitchFamily="18" charset="0"/>
                    </a:rPr>
                    <a:t>Figure 3</a:t>
                  </a:r>
                </a:p>
              </p:txBody>
            </p:sp>
            <p:pic>
              <p:nvPicPr>
                <p:cNvPr id="34" name="Picture 33" descr="A stack of grey bricks on a yellow machine&#10;&#10;Description automatically generated">
                  <a:extLst>
                    <a:ext uri="{FF2B5EF4-FFF2-40B4-BE49-F238E27FC236}">
                      <a16:creationId xmlns:a16="http://schemas.microsoft.com/office/drawing/2014/main" id="{BED90F4D-09E0-43AA-D1FE-C24F623454D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491" y="7749"/>
                  <a:ext cx="2714625" cy="3619500"/>
                </a:xfrm>
                <a:prstGeom prst="rect">
                  <a:avLst/>
                </a:prstGeom>
                <a:noFill/>
                <a:ln>
                  <a:noFill/>
                </a:ln>
              </p:spPr>
            </p:pic>
          </p:grpSp>
          <p:sp>
            <p:nvSpPr>
              <p:cNvPr id="28" name="Oval 27">
                <a:extLst>
                  <a:ext uri="{FF2B5EF4-FFF2-40B4-BE49-F238E27FC236}">
                    <a16:creationId xmlns:a16="http://schemas.microsoft.com/office/drawing/2014/main" id="{3AD45613-DCE4-7441-048F-A355E665AF3A}"/>
                  </a:ext>
                </a:extLst>
              </p:cNvPr>
              <p:cNvSpPr/>
              <p:nvPr/>
            </p:nvSpPr>
            <p:spPr>
              <a:xfrm>
                <a:off x="1433594" y="1122982"/>
                <a:ext cx="535337" cy="287365"/>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9" name="Oval 28">
                <a:extLst>
                  <a:ext uri="{FF2B5EF4-FFF2-40B4-BE49-F238E27FC236}">
                    <a16:creationId xmlns:a16="http://schemas.microsoft.com/office/drawing/2014/main" id="{9911F1AA-0C77-1BAC-15B9-AC5C3E4B69BC}"/>
                  </a:ext>
                </a:extLst>
              </p:cNvPr>
              <p:cNvSpPr/>
              <p:nvPr/>
            </p:nvSpPr>
            <p:spPr>
              <a:xfrm>
                <a:off x="2138766" y="1308961"/>
                <a:ext cx="557939" cy="317715"/>
              </a:xfrm>
              <a:prstGeom prst="ellipse">
                <a:avLst/>
              </a:prstGeom>
              <a:noFill/>
              <a:ln w="762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0" name="Oval 29">
                <a:extLst>
                  <a:ext uri="{FF2B5EF4-FFF2-40B4-BE49-F238E27FC236}">
                    <a16:creationId xmlns:a16="http://schemas.microsoft.com/office/drawing/2014/main" id="{8E54B9B5-5563-91DE-D76A-472AACF078BB}"/>
                  </a:ext>
                </a:extLst>
              </p:cNvPr>
              <p:cNvSpPr/>
              <p:nvPr/>
            </p:nvSpPr>
            <p:spPr>
              <a:xfrm>
                <a:off x="1216617" y="1541436"/>
                <a:ext cx="619932" cy="387457"/>
              </a:xfrm>
              <a:prstGeom prst="ellipse">
                <a:avLst/>
              </a:prstGeom>
              <a:noFill/>
              <a:ln w="762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1" name="Oval 30">
                <a:extLst>
                  <a:ext uri="{FF2B5EF4-FFF2-40B4-BE49-F238E27FC236}">
                    <a16:creationId xmlns:a16="http://schemas.microsoft.com/office/drawing/2014/main" id="{A03B71C9-0182-7C55-6211-6C10379CF82D}"/>
                  </a:ext>
                </a:extLst>
              </p:cNvPr>
              <p:cNvSpPr/>
              <p:nvPr/>
            </p:nvSpPr>
            <p:spPr>
              <a:xfrm>
                <a:off x="0" y="1208222"/>
                <a:ext cx="720671" cy="379709"/>
              </a:xfrm>
              <a:prstGeom prst="ellipse">
                <a:avLst/>
              </a:prstGeom>
              <a:noFill/>
              <a:ln w="762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2" name="Oval 31">
                <a:extLst>
                  <a:ext uri="{FF2B5EF4-FFF2-40B4-BE49-F238E27FC236}">
                    <a16:creationId xmlns:a16="http://schemas.microsoft.com/office/drawing/2014/main" id="{A7F58EE8-7FC0-7600-EBF2-E556A28D106E}"/>
                  </a:ext>
                </a:extLst>
              </p:cNvPr>
              <p:cNvSpPr/>
              <p:nvPr/>
            </p:nvSpPr>
            <p:spPr>
              <a:xfrm>
                <a:off x="371960" y="1797158"/>
                <a:ext cx="852407" cy="464949"/>
              </a:xfrm>
              <a:prstGeom prst="ellipse">
                <a:avLst/>
              </a:prstGeom>
              <a:noFill/>
              <a:ln w="7620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6" name="Group 5">
              <a:extLst>
                <a:ext uri="{FF2B5EF4-FFF2-40B4-BE49-F238E27FC236}">
                  <a16:creationId xmlns:a16="http://schemas.microsoft.com/office/drawing/2014/main" id="{E0F635DE-FE6A-E4D2-BC10-A8E18CD76B13}"/>
                </a:ext>
              </a:extLst>
            </p:cNvPr>
            <p:cNvGrpSpPr/>
            <p:nvPr/>
          </p:nvGrpSpPr>
          <p:grpSpPr>
            <a:xfrm>
              <a:off x="3325032" y="395207"/>
              <a:ext cx="1332736" cy="1983708"/>
              <a:chOff x="0" y="0"/>
              <a:chExt cx="1332736" cy="1983708"/>
            </a:xfrm>
          </p:grpSpPr>
          <p:grpSp>
            <p:nvGrpSpPr>
              <p:cNvPr id="10" name="Group 9">
                <a:extLst>
                  <a:ext uri="{FF2B5EF4-FFF2-40B4-BE49-F238E27FC236}">
                    <a16:creationId xmlns:a16="http://schemas.microsoft.com/office/drawing/2014/main" id="{673E05E9-FB75-4891-716E-78F9E1A100CC}"/>
                  </a:ext>
                </a:extLst>
              </p:cNvPr>
              <p:cNvGrpSpPr/>
              <p:nvPr/>
            </p:nvGrpSpPr>
            <p:grpSpPr>
              <a:xfrm>
                <a:off x="0" y="0"/>
                <a:ext cx="1301857" cy="286385"/>
                <a:chOff x="0" y="0"/>
                <a:chExt cx="1302344" cy="286385"/>
              </a:xfrm>
            </p:grpSpPr>
            <p:sp>
              <p:nvSpPr>
                <p:cNvPr id="23" name="Rectangle 22">
                  <a:extLst>
                    <a:ext uri="{FF2B5EF4-FFF2-40B4-BE49-F238E27FC236}">
                      <a16:creationId xmlns:a16="http://schemas.microsoft.com/office/drawing/2014/main" id="{B8219A0F-E87C-FE20-806C-A2A9F8ED26CD}"/>
                    </a:ext>
                  </a:extLst>
                </p:cNvPr>
                <p:cNvSpPr/>
                <p:nvPr/>
              </p:nvSpPr>
              <p:spPr>
                <a:xfrm>
                  <a:off x="0" y="0"/>
                  <a:ext cx="302217" cy="271221"/>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 name="Text Box 2">
                  <a:extLst>
                    <a:ext uri="{FF2B5EF4-FFF2-40B4-BE49-F238E27FC236}">
                      <a16:creationId xmlns:a16="http://schemas.microsoft.com/office/drawing/2014/main" id="{4AD64F87-D898-71B1-D4B9-2290A0CEF4C4}"/>
                    </a:ext>
                  </a:extLst>
                </p:cNvPr>
                <p:cNvSpPr txBox="1">
                  <a:spLocks noChangeArrowheads="1"/>
                </p:cNvSpPr>
                <p:nvPr/>
              </p:nvSpPr>
              <p:spPr bwMode="auto">
                <a:xfrm>
                  <a:off x="402834" y="0"/>
                  <a:ext cx="899510" cy="28638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1200" kern="100">
                      <a:effectLst/>
                      <a:latin typeface="Aptos" panose="020B0004020202020204" pitchFamily="34" charset="0"/>
                      <a:ea typeface="Aptos" panose="020B0004020202020204" pitchFamily="34" charset="0"/>
                      <a:cs typeface="Times New Roman" panose="02020603050405020304" pitchFamily="18" charset="0"/>
                    </a:rPr>
                    <a:t>Front right</a:t>
                  </a:r>
                </a:p>
              </p:txBody>
            </p:sp>
          </p:grpSp>
          <p:grpSp>
            <p:nvGrpSpPr>
              <p:cNvPr id="11" name="Group 10">
                <a:extLst>
                  <a:ext uri="{FF2B5EF4-FFF2-40B4-BE49-F238E27FC236}">
                    <a16:creationId xmlns:a16="http://schemas.microsoft.com/office/drawing/2014/main" id="{EF5023B3-A8B7-7475-184D-E25435922F34}"/>
                  </a:ext>
                </a:extLst>
              </p:cNvPr>
              <p:cNvGrpSpPr/>
              <p:nvPr/>
            </p:nvGrpSpPr>
            <p:grpSpPr>
              <a:xfrm>
                <a:off x="0" y="387458"/>
                <a:ext cx="1332736" cy="301883"/>
                <a:chOff x="0" y="0"/>
                <a:chExt cx="1332736" cy="301883"/>
              </a:xfrm>
            </p:grpSpPr>
            <p:sp>
              <p:nvSpPr>
                <p:cNvPr id="21" name="Rectangle 20">
                  <a:extLst>
                    <a:ext uri="{FF2B5EF4-FFF2-40B4-BE49-F238E27FC236}">
                      <a16:creationId xmlns:a16="http://schemas.microsoft.com/office/drawing/2014/main" id="{3D9C9A99-320B-282C-CD20-01E72DF58B20}"/>
                    </a:ext>
                  </a:extLst>
                </p:cNvPr>
                <p:cNvSpPr/>
                <p:nvPr/>
              </p:nvSpPr>
              <p:spPr>
                <a:xfrm>
                  <a:off x="0" y="0"/>
                  <a:ext cx="302125" cy="271221"/>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 name="Text Box 2">
                  <a:extLst>
                    <a:ext uri="{FF2B5EF4-FFF2-40B4-BE49-F238E27FC236}">
                      <a16:creationId xmlns:a16="http://schemas.microsoft.com/office/drawing/2014/main" id="{3FD1A8D5-398F-268D-012A-CDFC105CE216}"/>
                    </a:ext>
                  </a:extLst>
                </p:cNvPr>
                <p:cNvSpPr txBox="1">
                  <a:spLocks noChangeArrowheads="1"/>
                </p:cNvSpPr>
                <p:nvPr/>
              </p:nvSpPr>
              <p:spPr bwMode="auto">
                <a:xfrm>
                  <a:off x="449451" y="15498"/>
                  <a:ext cx="883285" cy="28638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1200" kern="100">
                      <a:effectLst/>
                      <a:latin typeface="Aptos" panose="020B0004020202020204" pitchFamily="34" charset="0"/>
                      <a:ea typeface="Aptos" panose="020B0004020202020204" pitchFamily="34" charset="0"/>
                      <a:cs typeface="Times New Roman" panose="02020603050405020304" pitchFamily="18" charset="0"/>
                    </a:rPr>
                    <a:t>Front left</a:t>
                  </a:r>
                </a:p>
              </p:txBody>
            </p:sp>
          </p:grpSp>
          <p:grpSp>
            <p:nvGrpSpPr>
              <p:cNvPr id="12" name="Group 11">
                <a:extLst>
                  <a:ext uri="{FF2B5EF4-FFF2-40B4-BE49-F238E27FC236}">
                    <a16:creationId xmlns:a16="http://schemas.microsoft.com/office/drawing/2014/main" id="{D0AC73F3-EA3B-A549-F8A7-3AA7AC083BE9}"/>
                  </a:ext>
                </a:extLst>
              </p:cNvPr>
              <p:cNvGrpSpPr/>
              <p:nvPr/>
            </p:nvGrpSpPr>
            <p:grpSpPr>
              <a:xfrm>
                <a:off x="0" y="829160"/>
                <a:ext cx="1115824" cy="317252"/>
                <a:chOff x="0" y="0"/>
                <a:chExt cx="1115824" cy="317252"/>
              </a:xfrm>
            </p:grpSpPr>
            <p:sp>
              <p:nvSpPr>
                <p:cNvPr id="19" name="Rectangle 18">
                  <a:extLst>
                    <a:ext uri="{FF2B5EF4-FFF2-40B4-BE49-F238E27FC236}">
                      <a16:creationId xmlns:a16="http://schemas.microsoft.com/office/drawing/2014/main" id="{01B19BD9-377B-FBC8-1867-9571B5D756FD}"/>
                    </a:ext>
                  </a:extLst>
                </p:cNvPr>
                <p:cNvSpPr/>
                <p:nvPr/>
              </p:nvSpPr>
              <p:spPr>
                <a:xfrm>
                  <a:off x="0" y="0"/>
                  <a:ext cx="302010" cy="270989"/>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 name="Text Box 2">
                  <a:extLst>
                    <a:ext uri="{FF2B5EF4-FFF2-40B4-BE49-F238E27FC236}">
                      <a16:creationId xmlns:a16="http://schemas.microsoft.com/office/drawing/2014/main" id="{518B5924-726F-E220-3169-40B717BAB154}"/>
                    </a:ext>
                  </a:extLst>
                </p:cNvPr>
                <p:cNvSpPr txBox="1">
                  <a:spLocks noChangeArrowheads="1"/>
                </p:cNvSpPr>
                <p:nvPr/>
              </p:nvSpPr>
              <p:spPr bwMode="auto">
                <a:xfrm>
                  <a:off x="464949" y="23247"/>
                  <a:ext cx="650875" cy="29400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1200" kern="100">
                      <a:effectLst/>
                      <a:latin typeface="Aptos" panose="020B0004020202020204" pitchFamily="34" charset="0"/>
                      <a:ea typeface="Aptos" panose="020B0004020202020204" pitchFamily="34" charset="0"/>
                      <a:cs typeface="Times New Roman" panose="02020603050405020304" pitchFamily="18" charset="0"/>
                    </a:rPr>
                    <a:t>Middle</a:t>
                  </a:r>
                </a:p>
              </p:txBody>
            </p:sp>
          </p:grpSp>
          <p:grpSp>
            <p:nvGrpSpPr>
              <p:cNvPr id="13" name="Group 12">
                <a:extLst>
                  <a:ext uri="{FF2B5EF4-FFF2-40B4-BE49-F238E27FC236}">
                    <a16:creationId xmlns:a16="http://schemas.microsoft.com/office/drawing/2014/main" id="{B00A58FD-443F-B7B1-A53A-F70794B258B6}"/>
                  </a:ext>
                </a:extLst>
              </p:cNvPr>
              <p:cNvGrpSpPr/>
              <p:nvPr/>
            </p:nvGrpSpPr>
            <p:grpSpPr>
              <a:xfrm>
                <a:off x="15499" y="1263112"/>
                <a:ext cx="1301620" cy="309374"/>
                <a:chOff x="0" y="0"/>
                <a:chExt cx="1301620" cy="309374"/>
              </a:xfrm>
            </p:grpSpPr>
            <p:sp>
              <p:nvSpPr>
                <p:cNvPr id="17" name="Rectangle 16">
                  <a:extLst>
                    <a:ext uri="{FF2B5EF4-FFF2-40B4-BE49-F238E27FC236}">
                      <a16:creationId xmlns:a16="http://schemas.microsoft.com/office/drawing/2014/main" id="{97327757-D779-36E6-5EB2-56B48D85E2CD}"/>
                    </a:ext>
                  </a:extLst>
                </p:cNvPr>
                <p:cNvSpPr/>
                <p:nvPr/>
              </p:nvSpPr>
              <p:spPr>
                <a:xfrm>
                  <a:off x="0" y="0"/>
                  <a:ext cx="301975" cy="270658"/>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 name="Text Box 2">
                  <a:extLst>
                    <a:ext uri="{FF2B5EF4-FFF2-40B4-BE49-F238E27FC236}">
                      <a16:creationId xmlns:a16="http://schemas.microsoft.com/office/drawing/2014/main" id="{27992DB2-7103-2827-A92E-0CD5E7E39A6E}"/>
                    </a:ext>
                  </a:extLst>
                </p:cNvPr>
                <p:cNvSpPr txBox="1">
                  <a:spLocks noChangeArrowheads="1"/>
                </p:cNvSpPr>
                <p:nvPr/>
              </p:nvSpPr>
              <p:spPr bwMode="auto">
                <a:xfrm>
                  <a:off x="449450" y="7749"/>
                  <a:ext cx="852170" cy="30162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1200" kern="100">
                      <a:effectLst/>
                      <a:latin typeface="Aptos" panose="020B0004020202020204" pitchFamily="34" charset="0"/>
                      <a:ea typeface="Aptos" panose="020B0004020202020204" pitchFamily="34" charset="0"/>
                      <a:cs typeface="Times New Roman" panose="02020603050405020304" pitchFamily="18" charset="0"/>
                    </a:rPr>
                    <a:t>Back right</a:t>
                  </a:r>
                </a:p>
              </p:txBody>
            </p:sp>
          </p:grpSp>
          <p:grpSp>
            <p:nvGrpSpPr>
              <p:cNvPr id="14" name="Group 13">
                <a:extLst>
                  <a:ext uri="{FF2B5EF4-FFF2-40B4-BE49-F238E27FC236}">
                    <a16:creationId xmlns:a16="http://schemas.microsoft.com/office/drawing/2014/main" id="{B3BBC89B-8CA5-6439-4159-9811B0712212}"/>
                  </a:ext>
                </a:extLst>
              </p:cNvPr>
              <p:cNvGrpSpPr/>
              <p:nvPr/>
            </p:nvGrpSpPr>
            <p:grpSpPr>
              <a:xfrm>
                <a:off x="15499" y="1689316"/>
                <a:ext cx="1285885" cy="294392"/>
                <a:chOff x="0" y="0"/>
                <a:chExt cx="1285885" cy="294392"/>
              </a:xfrm>
            </p:grpSpPr>
            <p:sp>
              <p:nvSpPr>
                <p:cNvPr id="15" name="Rectangle 14">
                  <a:extLst>
                    <a:ext uri="{FF2B5EF4-FFF2-40B4-BE49-F238E27FC236}">
                      <a16:creationId xmlns:a16="http://schemas.microsoft.com/office/drawing/2014/main" id="{DE2AD9F1-A1F3-C888-D988-704F593E17D0}"/>
                    </a:ext>
                  </a:extLst>
                </p:cNvPr>
                <p:cNvSpPr/>
                <p:nvPr/>
              </p:nvSpPr>
              <p:spPr>
                <a:xfrm>
                  <a:off x="0" y="0"/>
                  <a:ext cx="301858" cy="270545"/>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Text Box 2">
                  <a:extLst>
                    <a:ext uri="{FF2B5EF4-FFF2-40B4-BE49-F238E27FC236}">
                      <a16:creationId xmlns:a16="http://schemas.microsoft.com/office/drawing/2014/main" id="{5C6F95A5-A0CA-ADFA-E1C4-6603A8B10428}"/>
                    </a:ext>
                  </a:extLst>
                </p:cNvPr>
                <p:cNvSpPr txBox="1">
                  <a:spLocks noChangeArrowheads="1"/>
                </p:cNvSpPr>
                <p:nvPr/>
              </p:nvSpPr>
              <p:spPr bwMode="auto">
                <a:xfrm>
                  <a:off x="495945" y="23247"/>
                  <a:ext cx="789940" cy="27114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15000"/>
                    </a:lnSpc>
                    <a:spcBef>
                      <a:spcPts val="0"/>
                    </a:spcBef>
                    <a:spcAft>
                      <a:spcPts val="800"/>
                    </a:spcAft>
                  </a:pPr>
                  <a:r>
                    <a:rPr lang="en-US" sz="1200" kern="100">
                      <a:effectLst/>
                      <a:latin typeface="Aptos" panose="020B0004020202020204" pitchFamily="34" charset="0"/>
                      <a:ea typeface="Aptos" panose="020B0004020202020204" pitchFamily="34" charset="0"/>
                      <a:cs typeface="Times New Roman" panose="02020603050405020304" pitchFamily="18" charset="0"/>
                    </a:rPr>
                    <a:t>Back left</a:t>
                  </a:r>
                </a:p>
              </p:txBody>
            </p:sp>
          </p:grpSp>
        </p:grpSp>
      </p:grpSp>
    </p:spTree>
    <p:extLst>
      <p:ext uri="{BB962C8B-B14F-4D97-AF65-F5344CB8AC3E}">
        <p14:creationId xmlns:p14="http://schemas.microsoft.com/office/powerpoint/2010/main" val="2846251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indent="0">
              <a:buNone/>
            </a:pPr>
            <a:r>
              <a:rPr lang="en-US" sz="2000" dirty="0"/>
              <a:t>4. </a:t>
            </a:r>
            <a:r>
              <a:rPr lang="en-US" sz="2000" kern="100" dirty="0">
                <a:effectLst/>
                <a:latin typeface="Aptos" panose="020B0004020202020204" pitchFamily="34" charset="0"/>
                <a:ea typeface="Aptos" panose="020B0004020202020204" pitchFamily="34" charset="0"/>
                <a:cs typeface="Times New Roman" panose="02020603050405020304" pitchFamily="18" charset="0"/>
              </a:rPr>
              <a:t>Record each number in correspondence to the column label (Figure 4)</a:t>
            </a:r>
          </a:p>
          <a:p>
            <a:pPr marL="0" indent="0">
              <a:buNone/>
            </a:pPr>
            <a:endParaRPr lang="en-US" sz="2000" dirty="0"/>
          </a:p>
        </p:txBody>
      </p:sp>
      <p:grpSp>
        <p:nvGrpSpPr>
          <p:cNvPr id="7" name="Group 6">
            <a:extLst>
              <a:ext uri="{FF2B5EF4-FFF2-40B4-BE49-F238E27FC236}">
                <a16:creationId xmlns:a16="http://schemas.microsoft.com/office/drawing/2014/main" id="{A9B38DA0-A910-D14D-4E01-1D4C92F7C4AA}"/>
              </a:ext>
            </a:extLst>
          </p:cNvPr>
          <p:cNvGrpSpPr/>
          <p:nvPr/>
        </p:nvGrpSpPr>
        <p:grpSpPr>
          <a:xfrm>
            <a:off x="7188259" y="643234"/>
            <a:ext cx="3973001" cy="5571532"/>
            <a:chOff x="0" y="0"/>
            <a:chExt cx="5303520" cy="7438718"/>
          </a:xfrm>
        </p:grpSpPr>
        <p:grpSp>
          <p:nvGrpSpPr>
            <p:cNvPr id="8" name="Group 7">
              <a:extLst>
                <a:ext uri="{FF2B5EF4-FFF2-40B4-BE49-F238E27FC236}">
                  <a16:creationId xmlns:a16="http://schemas.microsoft.com/office/drawing/2014/main" id="{89260F82-9603-4950-F1A7-A9DDCC821278}"/>
                </a:ext>
              </a:extLst>
            </p:cNvPr>
            <p:cNvGrpSpPr/>
            <p:nvPr/>
          </p:nvGrpSpPr>
          <p:grpSpPr>
            <a:xfrm>
              <a:off x="0" y="0"/>
              <a:ext cx="5303520" cy="6972300"/>
              <a:chOff x="0" y="0"/>
              <a:chExt cx="5303520" cy="6972300"/>
            </a:xfrm>
          </p:grpSpPr>
          <p:pic>
            <p:nvPicPr>
              <p:cNvPr id="10" name="Picture 9" descr="A checklist with a number of times&#10;&#10;Description automatically generated">
                <a:extLst>
                  <a:ext uri="{FF2B5EF4-FFF2-40B4-BE49-F238E27FC236}">
                    <a16:creationId xmlns:a16="http://schemas.microsoft.com/office/drawing/2014/main" id="{880CD83A-1534-2C51-23A1-EAD38E15FF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303520" cy="6972300"/>
              </a:xfrm>
              <a:prstGeom prst="rect">
                <a:avLst/>
              </a:prstGeom>
            </p:spPr>
          </p:pic>
          <p:sp>
            <p:nvSpPr>
              <p:cNvPr id="12" name="Rectangle 11">
                <a:extLst>
                  <a:ext uri="{FF2B5EF4-FFF2-40B4-BE49-F238E27FC236}">
                    <a16:creationId xmlns:a16="http://schemas.microsoft.com/office/drawing/2014/main" id="{C13E88D8-29A1-9690-E475-5E89D9D02BB1}"/>
                  </a:ext>
                </a:extLst>
              </p:cNvPr>
              <p:cNvSpPr/>
              <p:nvPr/>
            </p:nvSpPr>
            <p:spPr>
              <a:xfrm>
                <a:off x="488197" y="2557220"/>
                <a:ext cx="4091552" cy="162732"/>
              </a:xfrm>
              <a:prstGeom prst="rect">
                <a:avLst/>
              </a:prstGeom>
              <a:solidFill>
                <a:srgbClr val="FFFF00">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9" name="Text Box 2">
              <a:extLst>
                <a:ext uri="{FF2B5EF4-FFF2-40B4-BE49-F238E27FC236}">
                  <a16:creationId xmlns:a16="http://schemas.microsoft.com/office/drawing/2014/main" id="{DDB14DBE-A79F-F250-8F3F-D99D383317B6}"/>
                </a:ext>
              </a:extLst>
            </p:cNvPr>
            <p:cNvSpPr txBox="1">
              <a:spLocks noChangeArrowheads="1"/>
            </p:cNvSpPr>
            <p:nvPr/>
          </p:nvSpPr>
          <p:spPr bwMode="auto">
            <a:xfrm>
              <a:off x="2125982" y="6972300"/>
              <a:ext cx="1051553" cy="466418"/>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defTabSz="676656">
                <a:lnSpc>
                  <a:spcPct val="115000"/>
                </a:lnSpc>
                <a:spcAft>
                  <a:spcPts val="592"/>
                </a:spcAft>
              </a:pPr>
              <a:r>
                <a:rPr lang="en-US" sz="1400" kern="100" dirty="0">
                  <a:solidFill>
                    <a:schemeClr val="tx1"/>
                  </a:solidFill>
                  <a:latin typeface="Aptos" panose="020B0004020202020204" pitchFamily="34" charset="0"/>
                  <a:ea typeface="+mn-ea"/>
                  <a:cs typeface="Times New Roman" panose="02020603050405020304" pitchFamily="18" charset="0"/>
                </a:rPr>
                <a:t>Figure 4</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spTree>
    <p:extLst>
      <p:ext uri="{BB962C8B-B14F-4D97-AF65-F5344CB8AC3E}">
        <p14:creationId xmlns:p14="http://schemas.microsoft.com/office/powerpoint/2010/main" val="2595567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C08503-DA61-147C-F172-6AB2F4E1D578}"/>
              </a:ext>
            </a:extLst>
          </p:cNvPr>
          <p:cNvSpPr>
            <a:spLocks noGrp="1"/>
          </p:cNvSpPr>
          <p:nvPr>
            <p:ph type="title"/>
          </p:nvPr>
        </p:nvSpPr>
        <p:spPr>
          <a:xfrm>
            <a:off x="838201" y="643467"/>
            <a:ext cx="3888526" cy="1800526"/>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8F4C1733-6E4C-D12A-B536-419328C4EDAA}"/>
              </a:ext>
            </a:extLst>
          </p:cNvPr>
          <p:cNvSpPr>
            <a:spLocks noGrp="1"/>
          </p:cNvSpPr>
          <p:nvPr>
            <p:ph idx="1"/>
          </p:nvPr>
        </p:nvSpPr>
        <p:spPr>
          <a:xfrm>
            <a:off x="838201" y="2623381"/>
            <a:ext cx="3888528" cy="3553581"/>
          </a:xfrm>
        </p:spPr>
        <p:txBody>
          <a:bodyPr>
            <a:normAutofit/>
          </a:bodyPr>
          <a:lstStyle/>
          <a:p>
            <a:pPr marL="0" marR="0" lvl="0" indent="0">
              <a:spcBef>
                <a:spcPts val="0"/>
              </a:spcBef>
              <a:spcAft>
                <a:spcPts val="800"/>
              </a:spcAft>
              <a:buNone/>
            </a:pPr>
            <a:r>
              <a:rPr lang="en-US" sz="1700" dirty="0"/>
              <a:t>5. </a:t>
            </a:r>
            <a:r>
              <a:rPr lang="en-US" sz="1700" kern="100" dirty="0">
                <a:effectLst/>
                <a:latin typeface="Aptos" panose="020B0004020202020204" pitchFamily="34" charset="0"/>
                <a:ea typeface="Aptos" panose="020B0004020202020204" pitchFamily="34" charset="0"/>
                <a:cs typeface="Times New Roman" panose="02020603050405020304" pitchFamily="18" charset="0"/>
              </a:rPr>
              <a:t>Check and make sure each measurement is within (7.5– 7.8125 in). If the measurements fall in the “green” category, this meets acceptable standards, yellow means monitor closely and make minor adjustments to bring to acceptable standards. If a measurement falls in the red shaded category, repeat steps 2-4 on the next available pallet. If you get similar results, contact a supervisor for further instructions and write “failed test” in the “Comments” section from step 4</a:t>
            </a:r>
          </a:p>
        </p:txBody>
      </p:sp>
      <p:grpSp>
        <p:nvGrpSpPr>
          <p:cNvPr id="4" name="Group 3">
            <a:extLst>
              <a:ext uri="{FF2B5EF4-FFF2-40B4-BE49-F238E27FC236}">
                <a16:creationId xmlns:a16="http://schemas.microsoft.com/office/drawing/2014/main" id="{87661991-24F6-B23C-2582-730658680274}"/>
              </a:ext>
            </a:extLst>
          </p:cNvPr>
          <p:cNvGrpSpPr/>
          <p:nvPr/>
        </p:nvGrpSpPr>
        <p:grpSpPr>
          <a:xfrm>
            <a:off x="7083203" y="643234"/>
            <a:ext cx="4183113" cy="5599876"/>
            <a:chOff x="0" y="0"/>
            <a:chExt cx="5219700" cy="6987540"/>
          </a:xfrm>
        </p:grpSpPr>
        <p:grpSp>
          <p:nvGrpSpPr>
            <p:cNvPr id="5" name="Group 4">
              <a:extLst>
                <a:ext uri="{FF2B5EF4-FFF2-40B4-BE49-F238E27FC236}">
                  <a16:creationId xmlns:a16="http://schemas.microsoft.com/office/drawing/2014/main" id="{50D6191F-9AD4-922E-C3B7-9C10B13738E7}"/>
                </a:ext>
              </a:extLst>
            </p:cNvPr>
            <p:cNvGrpSpPr/>
            <p:nvPr/>
          </p:nvGrpSpPr>
          <p:grpSpPr>
            <a:xfrm>
              <a:off x="0" y="0"/>
              <a:ext cx="5219700" cy="6987540"/>
              <a:chOff x="0" y="0"/>
              <a:chExt cx="5219700" cy="6987540"/>
            </a:xfrm>
          </p:grpSpPr>
          <p:pic>
            <p:nvPicPr>
              <p:cNvPr id="11" name="Picture 10" descr="A table of numbers and numbers&#10;&#10;Description automatically generated with medium confidence">
                <a:extLst>
                  <a:ext uri="{FF2B5EF4-FFF2-40B4-BE49-F238E27FC236}">
                    <a16:creationId xmlns:a16="http://schemas.microsoft.com/office/drawing/2014/main" id="{6CAD5F91-1723-B0BF-BDFD-375E149694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219700" cy="6987540"/>
              </a:xfrm>
              <a:prstGeom prst="rect">
                <a:avLst/>
              </a:prstGeom>
            </p:spPr>
          </p:pic>
          <p:grpSp>
            <p:nvGrpSpPr>
              <p:cNvPr id="13" name="Group 12">
                <a:extLst>
                  <a:ext uri="{FF2B5EF4-FFF2-40B4-BE49-F238E27FC236}">
                    <a16:creationId xmlns:a16="http://schemas.microsoft.com/office/drawing/2014/main" id="{15DAB16A-551D-79C8-607A-F79FEB95EACF}"/>
                  </a:ext>
                </a:extLst>
              </p:cNvPr>
              <p:cNvGrpSpPr/>
              <p:nvPr/>
            </p:nvGrpSpPr>
            <p:grpSpPr>
              <a:xfrm>
                <a:off x="2198914" y="2383971"/>
                <a:ext cx="851620" cy="1088074"/>
                <a:chOff x="0" y="0"/>
                <a:chExt cx="851620" cy="1088074"/>
              </a:xfrm>
            </p:grpSpPr>
            <p:sp>
              <p:nvSpPr>
                <p:cNvPr id="14" name="Rectangle 13">
                  <a:extLst>
                    <a:ext uri="{FF2B5EF4-FFF2-40B4-BE49-F238E27FC236}">
                      <a16:creationId xmlns:a16="http://schemas.microsoft.com/office/drawing/2014/main" id="{F8CD19E4-424B-AA10-E4D7-B3E701C13F59}"/>
                    </a:ext>
                  </a:extLst>
                </p:cNvPr>
                <p:cNvSpPr/>
                <p:nvPr/>
              </p:nvSpPr>
              <p:spPr>
                <a:xfrm>
                  <a:off x="0" y="473529"/>
                  <a:ext cx="835291" cy="139603"/>
                </a:xfrm>
                <a:prstGeom prst="rect">
                  <a:avLst/>
                </a:prstGeom>
                <a:solidFill>
                  <a:srgbClr val="FFFF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Rectangle 14">
                  <a:extLst>
                    <a:ext uri="{FF2B5EF4-FFF2-40B4-BE49-F238E27FC236}">
                      <a16:creationId xmlns:a16="http://schemas.microsoft.com/office/drawing/2014/main" id="{4A04752F-0BAD-C4C4-C6DE-9E91CB36DD0A}"/>
                    </a:ext>
                  </a:extLst>
                </p:cNvPr>
                <p:cNvSpPr/>
                <p:nvPr/>
              </p:nvSpPr>
              <p:spPr>
                <a:xfrm>
                  <a:off x="10886" y="751115"/>
                  <a:ext cx="835291" cy="139603"/>
                </a:xfrm>
                <a:prstGeom prst="rect">
                  <a:avLst/>
                </a:prstGeom>
                <a:solidFill>
                  <a:srgbClr val="FFFF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Rectangle 15">
                  <a:extLst>
                    <a:ext uri="{FF2B5EF4-FFF2-40B4-BE49-F238E27FC236}">
                      <a16:creationId xmlns:a16="http://schemas.microsoft.com/office/drawing/2014/main" id="{18E389F3-AA11-866F-DC33-B5B1FE7A076E}"/>
                    </a:ext>
                  </a:extLst>
                </p:cNvPr>
                <p:cNvSpPr/>
                <p:nvPr/>
              </p:nvSpPr>
              <p:spPr>
                <a:xfrm>
                  <a:off x="5443" y="615043"/>
                  <a:ext cx="835291" cy="139603"/>
                </a:xfrm>
                <a:prstGeom prst="rect">
                  <a:avLst/>
                </a:prstGeom>
                <a:solidFill>
                  <a:srgbClr val="92D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 name="Rectangle 16">
                  <a:extLst>
                    <a:ext uri="{FF2B5EF4-FFF2-40B4-BE49-F238E27FC236}">
                      <a16:creationId xmlns:a16="http://schemas.microsoft.com/office/drawing/2014/main" id="{64B1C731-3776-B934-69D5-E79DA4F1CE7C}"/>
                    </a:ext>
                  </a:extLst>
                </p:cNvPr>
                <p:cNvSpPr/>
                <p:nvPr/>
              </p:nvSpPr>
              <p:spPr>
                <a:xfrm>
                  <a:off x="10886" y="0"/>
                  <a:ext cx="835291" cy="472323"/>
                </a:xfrm>
                <a:prstGeom prst="rect">
                  <a:avLst/>
                </a:pr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 name="Rectangle 18">
                  <a:extLst>
                    <a:ext uri="{FF2B5EF4-FFF2-40B4-BE49-F238E27FC236}">
                      <a16:creationId xmlns:a16="http://schemas.microsoft.com/office/drawing/2014/main" id="{7F41B764-0ABC-450A-EC8E-FD235734FAC4}"/>
                    </a:ext>
                  </a:extLst>
                </p:cNvPr>
                <p:cNvSpPr/>
                <p:nvPr/>
              </p:nvSpPr>
              <p:spPr>
                <a:xfrm>
                  <a:off x="16329" y="892629"/>
                  <a:ext cx="835291" cy="195445"/>
                </a:xfrm>
                <a:prstGeom prst="rect">
                  <a:avLst/>
                </a:pr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sp>
          <p:nvSpPr>
            <p:cNvPr id="6" name="Text Box 2">
              <a:extLst>
                <a:ext uri="{FF2B5EF4-FFF2-40B4-BE49-F238E27FC236}">
                  <a16:creationId xmlns:a16="http://schemas.microsoft.com/office/drawing/2014/main" id="{8803C6AA-9D7F-E1DC-56BC-94D79F60D048}"/>
                </a:ext>
              </a:extLst>
            </p:cNvPr>
            <p:cNvSpPr txBox="1">
              <a:spLocks noChangeArrowheads="1"/>
            </p:cNvSpPr>
            <p:nvPr/>
          </p:nvSpPr>
          <p:spPr bwMode="auto">
            <a:xfrm>
              <a:off x="2009933" y="6330848"/>
              <a:ext cx="1245910" cy="531095"/>
            </a:xfrm>
            <a:prstGeom prst="rect">
              <a:avLst/>
            </a:prstGeom>
            <a:solidFill>
              <a:schemeClr val="bg1"/>
            </a:solidFill>
            <a:ln w="9525">
              <a:noFill/>
              <a:miter lim="800000"/>
              <a:headEnd/>
              <a:tailEnd/>
            </a:ln>
          </p:spPr>
          <p:txBody>
            <a:bodyPr rot="0" vert="horz" wrap="square" lIns="91440" tIns="45720" rIns="91440" bIns="45720" anchor="t" anchorCtr="0">
              <a:noAutofit/>
            </a:bodyPr>
            <a:lstStyle/>
            <a:p>
              <a:pPr defTabSz="731520">
                <a:lnSpc>
                  <a:spcPct val="115000"/>
                </a:lnSpc>
                <a:spcAft>
                  <a:spcPts val="640"/>
                </a:spcAft>
              </a:pPr>
              <a:r>
                <a:rPr lang="en-US" kern="100" dirty="0">
                  <a:solidFill>
                    <a:schemeClr val="tx1"/>
                  </a:solidFill>
                  <a:latin typeface="Aptos" panose="020B0004020202020204" pitchFamily="34" charset="0"/>
                  <a:ea typeface="+mn-ea"/>
                  <a:cs typeface="Times New Roman" panose="02020603050405020304" pitchFamily="18" charset="0"/>
                </a:rPr>
                <a:t>Figure 5</a:t>
              </a: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spTree>
    <p:extLst>
      <p:ext uri="{BB962C8B-B14F-4D97-AF65-F5344CB8AC3E}">
        <p14:creationId xmlns:p14="http://schemas.microsoft.com/office/powerpoint/2010/main" val="3183407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198</TotalTime>
  <Words>312</Words>
  <Application>Microsoft Office PowerPoint</Application>
  <PresentationFormat>Widescreen</PresentationFormat>
  <Paragraphs>31</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Symbol</vt:lpstr>
      <vt:lpstr>Office Theme</vt:lpstr>
      <vt:lpstr>Block Height Documentation</vt:lpstr>
      <vt:lpstr>PowerPoint Presentation</vt:lpstr>
      <vt:lpstr>Procedure</vt:lpstr>
      <vt:lpstr>Procedure</vt:lpstr>
      <vt:lpstr>Procedure</vt:lpstr>
      <vt:lpstr>Procedure</vt:lpstr>
      <vt:lpstr>Procedure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Calculating Yield</dc:title>
  <dc:creator>Jason Bell</dc:creator>
  <cp:lastModifiedBy>Matthew Weber</cp:lastModifiedBy>
  <cp:revision>1</cp:revision>
  <dcterms:created xsi:type="dcterms:W3CDTF">2024-07-01T11:50:05Z</dcterms:created>
  <dcterms:modified xsi:type="dcterms:W3CDTF">2024-08-21T14:28:27Z</dcterms:modified>
</cp:coreProperties>
</file>

<file path=docProps/thumbnail.jpeg>
</file>